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____03.Doutorado\disciplinas\201503_fabro\tes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</a:t>
            </a:r>
          </a:p>
          <a:p>
            <a:pPr>
              <a:defRPr/>
            </a:pPr>
            <a:r>
              <a:rPr lang="en-US"/>
              <a:t>One Milion Gate Changes</a:t>
            </a:r>
            <a:r>
              <a:rPr lang="en-US" baseline="0"/>
              <a:t> </a:t>
            </a:r>
          </a:p>
          <a:p>
            <a:pPr>
              <a:defRPr/>
            </a:pPr>
            <a:r>
              <a:rPr lang="en-US" sz="1100" baseline="0"/>
              <a:t>(Open to Close to Open)</a:t>
            </a:r>
            <a:endParaRPr lang="en-US" sz="11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0572996557248524E-2"/>
          <c:y val="0.12952830896137982"/>
          <c:w val="0.82574710628703885"/>
          <c:h val="0.7586237529335132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'Sheet1 (2)'!$A$3</c:f>
              <c:strCache>
                <c:ptCount val="1"/>
                <c:pt idx="0">
                  <c:v>Average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1-DAA6-4986-B11F-5D980CDCA4DB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3-DAA6-4986-B11F-5D980CDCA4DB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5-DAA6-4986-B11F-5D980CDCA4DB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7-DAA6-4986-B11F-5D980CDCA4DB}"/>
              </c:ext>
            </c:extLst>
          </c:dPt>
          <c:cat>
            <c:multiLvlStrRef>
              <c:f>'Sheet1 (2)'!$B$1:$H$2</c:f>
              <c:multiLvlStrCache>
                <c:ptCount val="7"/>
                <c:lvl>
                  <c:pt idx="0">
                    <c:v>C</c:v>
                  </c:pt>
                  <c:pt idx="1">
                    <c:v>Old C++</c:v>
                  </c:pt>
                  <c:pt idx="2">
                    <c:v>New C++</c:v>
                  </c:pt>
                  <c:pt idx="4">
                    <c:v>C</c:v>
                  </c:pt>
                  <c:pt idx="5">
                    <c:v>Old C++</c:v>
                  </c:pt>
                  <c:pt idx="6">
                    <c:v>New C++</c:v>
                  </c:pt>
                </c:lvl>
                <c:lvl>
                  <c:pt idx="0">
                    <c:v>Linux Mono</c:v>
                  </c:pt>
                  <c:pt idx="4">
                    <c:v>Linux Mono -O3</c:v>
                  </c:pt>
                </c:lvl>
              </c:multiLvlStrCache>
            </c:multiLvlStrRef>
          </c:cat>
          <c:val>
            <c:numRef>
              <c:f>'Sheet1 (2)'!$B$3:$H$3</c:f>
              <c:numCache>
                <c:formatCode>General</c:formatCode>
                <c:ptCount val="7"/>
                <c:pt idx="0">
                  <c:v>25341</c:v>
                </c:pt>
                <c:pt idx="1">
                  <c:v>87530</c:v>
                </c:pt>
                <c:pt idx="2">
                  <c:v>57408</c:v>
                </c:pt>
                <c:pt idx="4">
                  <c:v>24824</c:v>
                </c:pt>
                <c:pt idx="5">
                  <c:v>22321</c:v>
                </c:pt>
                <c:pt idx="6">
                  <c:v>11564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A6-4986-B11F-5D980CDCA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4"/>
        <c:gapDepth val="110"/>
        <c:shape val="box"/>
        <c:axId val="421431184"/>
        <c:axId val="421430856"/>
        <c:axId val="305423984"/>
      </c:bar3DChart>
      <c:catAx>
        <c:axId val="42143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21430856"/>
        <c:crosses val="autoZero"/>
        <c:auto val="1"/>
        <c:lblAlgn val="ctr"/>
        <c:lblOffset val="100"/>
        <c:noMultiLvlLbl val="0"/>
      </c:catAx>
      <c:valAx>
        <c:axId val="421430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21431184"/>
        <c:crosses val="autoZero"/>
        <c:crossBetween val="between"/>
      </c:valAx>
      <c:serAx>
        <c:axId val="3054239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21430856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455B9F-237E-4A9D-BBA4-6D8DE431DA33}" type="doc">
      <dgm:prSet loTypeId="urn:microsoft.com/office/officeart/2005/8/layout/cycle1" loCatId="cycle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BA1E2A9-C10C-4A87-A915-091CE48DBFA9}">
      <dgm:prSet phldrT="[Text]"/>
      <dgm:spPr/>
      <dgm:t>
        <a:bodyPr/>
        <a:lstStyle/>
        <a:p>
          <a:r>
            <a:rPr lang="en-US" dirty="0" smtClean="0"/>
            <a:t>Attribute</a:t>
          </a:r>
          <a:endParaRPr lang="en-US" dirty="0"/>
        </a:p>
      </dgm:t>
    </dgm:pt>
    <dgm:pt modelId="{379FE8D9-309F-4030-9CB1-6467B735C4EB}" type="parTrans" cxnId="{A2E0F8F8-DB9B-491F-81AD-69DC343DCB82}">
      <dgm:prSet/>
      <dgm:spPr/>
      <dgm:t>
        <a:bodyPr/>
        <a:lstStyle/>
        <a:p>
          <a:endParaRPr lang="en-US"/>
        </a:p>
      </dgm:t>
    </dgm:pt>
    <dgm:pt modelId="{33161494-8B45-48C4-8E57-97F5A3C24831}" type="sibTrans" cxnId="{A2E0F8F8-DB9B-491F-81AD-69DC343DCB82}">
      <dgm:prSet/>
      <dgm:spPr/>
      <dgm:t>
        <a:bodyPr/>
        <a:lstStyle/>
        <a:p>
          <a:endParaRPr lang="en-US"/>
        </a:p>
      </dgm:t>
    </dgm:pt>
    <dgm:pt modelId="{6E101981-BDAB-4E1E-B892-87B93FD79B13}">
      <dgm:prSet phldrT="[Text]"/>
      <dgm:spPr/>
      <dgm:t>
        <a:bodyPr/>
        <a:lstStyle/>
        <a:p>
          <a:r>
            <a:rPr lang="en-US" dirty="0" smtClean="0"/>
            <a:t>Premise</a:t>
          </a:r>
          <a:endParaRPr lang="en-US" dirty="0"/>
        </a:p>
      </dgm:t>
    </dgm:pt>
    <dgm:pt modelId="{7925AB1E-4B49-498A-9367-E64EF3AE5A1F}" type="parTrans" cxnId="{092FBC79-3559-4AFF-8009-CFF7D30EB5B1}">
      <dgm:prSet/>
      <dgm:spPr/>
      <dgm:t>
        <a:bodyPr/>
        <a:lstStyle/>
        <a:p>
          <a:endParaRPr lang="en-US"/>
        </a:p>
      </dgm:t>
    </dgm:pt>
    <dgm:pt modelId="{CB60EC45-6D03-4BDB-BEE3-1E33247E4F73}" type="sibTrans" cxnId="{092FBC79-3559-4AFF-8009-CFF7D30EB5B1}">
      <dgm:prSet/>
      <dgm:spPr/>
      <dgm:t>
        <a:bodyPr/>
        <a:lstStyle/>
        <a:p>
          <a:endParaRPr lang="en-US"/>
        </a:p>
      </dgm:t>
    </dgm:pt>
    <dgm:pt modelId="{A0585AE3-6DEA-4763-B9D7-B0764667F7A1}">
      <dgm:prSet phldrT="[Text]"/>
      <dgm:spPr/>
      <dgm:t>
        <a:bodyPr/>
        <a:lstStyle/>
        <a:p>
          <a:r>
            <a:rPr lang="en-US" dirty="0" err="1" smtClean="0"/>
            <a:t>Subcondition</a:t>
          </a:r>
          <a:endParaRPr lang="en-US" dirty="0"/>
        </a:p>
      </dgm:t>
    </dgm:pt>
    <dgm:pt modelId="{48FCF9E9-AFB8-43EC-BE1B-5898C2814CEE}" type="parTrans" cxnId="{8C91E072-90CD-4C37-8006-82FB9DEE3969}">
      <dgm:prSet/>
      <dgm:spPr/>
      <dgm:t>
        <a:bodyPr/>
        <a:lstStyle/>
        <a:p>
          <a:endParaRPr lang="en-US"/>
        </a:p>
      </dgm:t>
    </dgm:pt>
    <dgm:pt modelId="{EC3997DF-C873-4074-8501-52DB4D4A6389}" type="sibTrans" cxnId="{8C91E072-90CD-4C37-8006-82FB9DEE3969}">
      <dgm:prSet/>
      <dgm:spPr/>
      <dgm:t>
        <a:bodyPr/>
        <a:lstStyle/>
        <a:p>
          <a:endParaRPr lang="en-US"/>
        </a:p>
      </dgm:t>
    </dgm:pt>
    <dgm:pt modelId="{E962D731-19B1-43D6-9FEB-DF3816C177B5}">
      <dgm:prSet phldrT="[Text]"/>
      <dgm:spPr/>
      <dgm:t>
        <a:bodyPr/>
        <a:lstStyle/>
        <a:p>
          <a:r>
            <a:rPr lang="en-US" dirty="0" smtClean="0"/>
            <a:t>Method</a:t>
          </a:r>
          <a:endParaRPr lang="en-US" dirty="0"/>
        </a:p>
      </dgm:t>
    </dgm:pt>
    <dgm:pt modelId="{1B52F3DF-9247-45AB-A0BD-DED0CC35D95E}" type="parTrans" cxnId="{92F95D9D-5AD7-4DFD-8012-4120BB357B66}">
      <dgm:prSet/>
      <dgm:spPr/>
      <dgm:t>
        <a:bodyPr/>
        <a:lstStyle/>
        <a:p>
          <a:endParaRPr lang="en-US"/>
        </a:p>
      </dgm:t>
    </dgm:pt>
    <dgm:pt modelId="{2763359B-ACB6-4392-BE9C-129D280818F5}" type="sibTrans" cxnId="{92F95D9D-5AD7-4DFD-8012-4120BB357B66}">
      <dgm:prSet/>
      <dgm:spPr/>
      <dgm:t>
        <a:bodyPr/>
        <a:lstStyle/>
        <a:p>
          <a:endParaRPr lang="en-US"/>
        </a:p>
      </dgm:t>
    </dgm:pt>
    <dgm:pt modelId="{74ED9D85-2887-497F-8BB8-ED4DDD087D50}">
      <dgm:prSet phldrT="[Text]"/>
      <dgm:spPr/>
      <dgm:t>
        <a:bodyPr/>
        <a:lstStyle/>
        <a:p>
          <a:r>
            <a:rPr lang="en-US" dirty="0" err="1" smtClean="0"/>
            <a:t>setValue</a:t>
          </a:r>
          <a:r>
            <a:rPr lang="en-US" dirty="0" smtClean="0"/>
            <a:t>()</a:t>
          </a:r>
          <a:endParaRPr lang="en-US" dirty="0"/>
        </a:p>
      </dgm:t>
    </dgm:pt>
    <dgm:pt modelId="{615D8C4E-CE98-415A-91C7-1F23A620B9EE}" type="parTrans" cxnId="{AB64A442-409D-409C-8816-3D56F64E42E5}">
      <dgm:prSet/>
      <dgm:spPr/>
      <dgm:t>
        <a:bodyPr/>
        <a:lstStyle/>
        <a:p>
          <a:endParaRPr lang="en-US"/>
        </a:p>
      </dgm:t>
    </dgm:pt>
    <dgm:pt modelId="{DC289C84-5BB6-4D45-9029-69A008C4E08D}" type="sibTrans" cxnId="{AB64A442-409D-409C-8816-3D56F64E42E5}">
      <dgm:prSet/>
      <dgm:spPr/>
      <dgm:t>
        <a:bodyPr/>
        <a:lstStyle/>
        <a:p>
          <a:endParaRPr lang="en-US"/>
        </a:p>
      </dgm:t>
    </dgm:pt>
    <dgm:pt modelId="{9C87417C-5A51-407E-B0E6-D330A810A49C}">
      <dgm:prSet phldrT="[Text]"/>
      <dgm:spPr/>
      <dgm:t>
        <a:bodyPr/>
        <a:lstStyle/>
        <a:p>
          <a:r>
            <a:rPr lang="en-US" dirty="0" smtClean="0"/>
            <a:t>notify()</a:t>
          </a:r>
          <a:endParaRPr lang="en-US" dirty="0"/>
        </a:p>
      </dgm:t>
    </dgm:pt>
    <dgm:pt modelId="{4FE7611B-21EC-4E1C-B615-0358D1D3B8D5}" type="parTrans" cxnId="{96FEB880-4A62-4A10-94AD-88D6EA582085}">
      <dgm:prSet/>
      <dgm:spPr/>
      <dgm:t>
        <a:bodyPr/>
        <a:lstStyle/>
        <a:p>
          <a:endParaRPr lang="en-US"/>
        </a:p>
      </dgm:t>
    </dgm:pt>
    <dgm:pt modelId="{73A1C057-F973-4F2E-A83A-971B48E96192}" type="sibTrans" cxnId="{96FEB880-4A62-4A10-94AD-88D6EA582085}">
      <dgm:prSet/>
      <dgm:spPr/>
      <dgm:t>
        <a:bodyPr/>
        <a:lstStyle/>
        <a:p>
          <a:endParaRPr lang="en-US"/>
        </a:p>
      </dgm:t>
    </dgm:pt>
    <dgm:pt modelId="{0449AC3D-6417-41F9-8252-90A10DA4FCDE}">
      <dgm:prSet phldrT="[Text]"/>
      <dgm:spPr/>
      <dgm:t>
        <a:bodyPr/>
        <a:lstStyle/>
        <a:p>
          <a:r>
            <a:rPr lang="en-US" dirty="0" err="1" smtClean="0"/>
            <a:t>inc</a:t>
          </a:r>
          <a:r>
            <a:rPr lang="en-US" dirty="0" smtClean="0"/>
            <a:t>()</a:t>
          </a:r>
          <a:endParaRPr lang="en-US" dirty="0"/>
        </a:p>
      </dgm:t>
    </dgm:pt>
    <dgm:pt modelId="{F0124B73-6D6A-48C3-A148-CBCEA30941CC}" type="parTrans" cxnId="{40E44B7C-D743-44B5-8BF2-29B1A167E942}">
      <dgm:prSet/>
      <dgm:spPr/>
      <dgm:t>
        <a:bodyPr/>
        <a:lstStyle/>
        <a:p>
          <a:endParaRPr lang="en-US"/>
        </a:p>
      </dgm:t>
    </dgm:pt>
    <dgm:pt modelId="{8B75070A-BB44-460C-B9C7-AA007DA7593B}" type="sibTrans" cxnId="{40E44B7C-D743-44B5-8BF2-29B1A167E942}">
      <dgm:prSet/>
      <dgm:spPr/>
      <dgm:t>
        <a:bodyPr/>
        <a:lstStyle/>
        <a:p>
          <a:endParaRPr lang="en-US"/>
        </a:p>
      </dgm:t>
    </dgm:pt>
    <dgm:pt modelId="{E6BCEA74-E421-426B-9D0F-9F058C05E858}">
      <dgm:prSet phldrT="[Text]"/>
      <dgm:spPr/>
      <dgm:t>
        <a:bodyPr/>
        <a:lstStyle/>
        <a:p>
          <a:r>
            <a:rPr lang="en-US" dirty="0" err="1" smtClean="0"/>
            <a:t>dec</a:t>
          </a:r>
          <a:r>
            <a:rPr lang="en-US" dirty="0" smtClean="0"/>
            <a:t>()</a:t>
          </a:r>
          <a:endParaRPr lang="en-US" dirty="0"/>
        </a:p>
      </dgm:t>
    </dgm:pt>
    <dgm:pt modelId="{6203B75D-9816-493C-93FD-85286408ACF2}" type="parTrans" cxnId="{210565D3-AA34-44B1-BD84-60F77C1C26DD}">
      <dgm:prSet/>
      <dgm:spPr/>
      <dgm:t>
        <a:bodyPr/>
        <a:lstStyle/>
        <a:p>
          <a:endParaRPr lang="en-US"/>
        </a:p>
      </dgm:t>
    </dgm:pt>
    <dgm:pt modelId="{1016A365-9123-4022-BDD1-EB48CD2FE099}" type="sibTrans" cxnId="{210565D3-AA34-44B1-BD84-60F77C1C26DD}">
      <dgm:prSet/>
      <dgm:spPr/>
      <dgm:t>
        <a:bodyPr/>
        <a:lstStyle/>
        <a:p>
          <a:endParaRPr lang="en-US"/>
        </a:p>
      </dgm:t>
    </dgm:pt>
    <dgm:pt modelId="{CB8B7503-AE9C-4038-9DCB-22D53CE957E8}">
      <dgm:prSet phldrT="[Text]"/>
      <dgm:spPr/>
      <dgm:t>
        <a:bodyPr/>
        <a:lstStyle/>
        <a:p>
          <a:r>
            <a:rPr lang="en-US" dirty="0" smtClean="0"/>
            <a:t>run()</a:t>
          </a:r>
          <a:endParaRPr lang="en-US" dirty="0"/>
        </a:p>
      </dgm:t>
    </dgm:pt>
    <dgm:pt modelId="{472E52F0-3928-4C82-93BE-F4F89A0FE982}" type="parTrans" cxnId="{889F40E4-3679-44FE-AD84-CF1787E6EDC3}">
      <dgm:prSet/>
      <dgm:spPr/>
      <dgm:t>
        <a:bodyPr/>
        <a:lstStyle/>
        <a:p>
          <a:endParaRPr lang="en-US"/>
        </a:p>
      </dgm:t>
    </dgm:pt>
    <dgm:pt modelId="{62D278DF-8A36-448B-AC86-DD3D3D4555A6}" type="sibTrans" cxnId="{889F40E4-3679-44FE-AD84-CF1787E6EDC3}">
      <dgm:prSet/>
      <dgm:spPr/>
      <dgm:t>
        <a:bodyPr/>
        <a:lstStyle/>
        <a:p>
          <a:endParaRPr lang="en-US"/>
        </a:p>
      </dgm:t>
    </dgm:pt>
    <dgm:pt modelId="{4EFFA709-11ED-497C-BF91-6A0824C0B5E6}" type="pres">
      <dgm:prSet presAssocID="{72455B9F-237E-4A9D-BBA4-6D8DE431DA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D9738F-340B-43DF-BCDF-0A84B26ADC80}" type="pres">
      <dgm:prSet presAssocID="{9BA1E2A9-C10C-4A87-A915-091CE48DBFA9}" presName="dummy" presStyleCnt="0"/>
      <dgm:spPr/>
    </dgm:pt>
    <dgm:pt modelId="{63204EA8-BADE-43A5-82B8-C321B75437C7}" type="pres">
      <dgm:prSet presAssocID="{9BA1E2A9-C10C-4A87-A915-091CE48DBFA9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C2257-79D6-4ACF-BEB1-7AB3BD3B6F05}" type="pres">
      <dgm:prSet presAssocID="{33161494-8B45-48C4-8E57-97F5A3C24831}" presName="sibTrans" presStyleLbl="node1" presStyleIdx="0" presStyleCnt="4"/>
      <dgm:spPr/>
      <dgm:t>
        <a:bodyPr/>
        <a:lstStyle/>
        <a:p>
          <a:endParaRPr lang="en-US"/>
        </a:p>
      </dgm:t>
    </dgm:pt>
    <dgm:pt modelId="{58108596-6AC5-4C8C-A53A-DDC8A0401FED}" type="pres">
      <dgm:prSet presAssocID="{6E101981-BDAB-4E1E-B892-87B93FD79B13}" presName="dummy" presStyleCnt="0"/>
      <dgm:spPr/>
    </dgm:pt>
    <dgm:pt modelId="{3F53CB74-1BD2-43F0-A5AD-67E9792AA011}" type="pres">
      <dgm:prSet presAssocID="{6E101981-BDAB-4E1E-B892-87B93FD79B13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C53D6-F176-4177-84EB-6FE9DD5F5EDD}" type="pres">
      <dgm:prSet presAssocID="{CB60EC45-6D03-4BDB-BEE3-1E33247E4F73}" presName="sibTrans" presStyleLbl="node1" presStyleIdx="1" presStyleCnt="4"/>
      <dgm:spPr/>
      <dgm:t>
        <a:bodyPr/>
        <a:lstStyle/>
        <a:p>
          <a:endParaRPr lang="en-US"/>
        </a:p>
      </dgm:t>
    </dgm:pt>
    <dgm:pt modelId="{3278F048-A76A-4C47-9AC4-BC8F017483B7}" type="pres">
      <dgm:prSet presAssocID="{A0585AE3-6DEA-4763-B9D7-B0764667F7A1}" presName="dummy" presStyleCnt="0"/>
      <dgm:spPr/>
    </dgm:pt>
    <dgm:pt modelId="{0F5EF166-FEA2-4251-B2E0-76F493DA01BD}" type="pres">
      <dgm:prSet presAssocID="{A0585AE3-6DEA-4763-B9D7-B0764667F7A1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BC1B7-B180-463A-99B1-C703EB5B41CE}" type="pres">
      <dgm:prSet presAssocID="{EC3997DF-C873-4074-8501-52DB4D4A6389}" presName="sibTrans" presStyleLbl="node1" presStyleIdx="2" presStyleCnt="4"/>
      <dgm:spPr/>
      <dgm:t>
        <a:bodyPr/>
        <a:lstStyle/>
        <a:p>
          <a:endParaRPr lang="en-US"/>
        </a:p>
      </dgm:t>
    </dgm:pt>
    <dgm:pt modelId="{9D1B342E-DAEC-498A-8DAB-2A5A02A54B6D}" type="pres">
      <dgm:prSet presAssocID="{E962D731-19B1-43D6-9FEB-DF3816C177B5}" presName="dummy" presStyleCnt="0"/>
      <dgm:spPr/>
    </dgm:pt>
    <dgm:pt modelId="{3E1D900C-BB7C-41CA-B642-096A9C25DAA3}" type="pres">
      <dgm:prSet presAssocID="{E962D731-19B1-43D6-9FEB-DF3816C177B5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827D3C-3681-4D2A-8FAE-84064C4D4B71}" type="pres">
      <dgm:prSet presAssocID="{2763359B-ACB6-4392-BE9C-129D280818F5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95916656-E8F9-4A19-9932-51EAFAF61751}" type="presOf" srcId="{2763359B-ACB6-4392-BE9C-129D280818F5}" destId="{7F827D3C-3681-4D2A-8FAE-84064C4D4B71}" srcOrd="0" destOrd="0" presId="urn:microsoft.com/office/officeart/2005/8/layout/cycle1"/>
    <dgm:cxn modelId="{84ADAE72-A066-4EF0-B6E9-AC9141A55711}" type="presOf" srcId="{74ED9D85-2887-497F-8BB8-ED4DDD087D50}" destId="{63204EA8-BADE-43A5-82B8-C321B75437C7}" srcOrd="0" destOrd="1" presId="urn:microsoft.com/office/officeart/2005/8/layout/cycle1"/>
    <dgm:cxn modelId="{96FEB880-4A62-4A10-94AD-88D6EA582085}" srcId="{6E101981-BDAB-4E1E-B892-87B93FD79B13}" destId="{9C87417C-5A51-407E-B0E6-D330A810A49C}" srcOrd="0" destOrd="0" parTransId="{4FE7611B-21EC-4E1C-B615-0358D1D3B8D5}" sibTransId="{73A1C057-F973-4F2E-A83A-971B48E96192}"/>
    <dgm:cxn modelId="{6E8ED0DF-09B5-45F3-9EBB-39D507C89E9A}" type="presOf" srcId="{E6BCEA74-E421-426B-9D0F-9F058C05E858}" destId="{0F5EF166-FEA2-4251-B2E0-76F493DA01BD}" srcOrd="0" destOrd="2" presId="urn:microsoft.com/office/officeart/2005/8/layout/cycle1"/>
    <dgm:cxn modelId="{97E9F254-6F6C-4384-B7B7-306281C83467}" type="presOf" srcId="{CB60EC45-6D03-4BDB-BEE3-1E33247E4F73}" destId="{062C53D6-F176-4177-84EB-6FE9DD5F5EDD}" srcOrd="0" destOrd="0" presId="urn:microsoft.com/office/officeart/2005/8/layout/cycle1"/>
    <dgm:cxn modelId="{E449167F-4345-45D0-963F-D0913F927AC5}" type="presOf" srcId="{0449AC3D-6417-41F9-8252-90A10DA4FCDE}" destId="{0F5EF166-FEA2-4251-B2E0-76F493DA01BD}" srcOrd="0" destOrd="1" presId="urn:microsoft.com/office/officeart/2005/8/layout/cycle1"/>
    <dgm:cxn modelId="{92F95D9D-5AD7-4DFD-8012-4120BB357B66}" srcId="{72455B9F-237E-4A9D-BBA4-6D8DE431DA33}" destId="{E962D731-19B1-43D6-9FEB-DF3816C177B5}" srcOrd="3" destOrd="0" parTransId="{1B52F3DF-9247-45AB-A0BD-DED0CC35D95E}" sibTransId="{2763359B-ACB6-4392-BE9C-129D280818F5}"/>
    <dgm:cxn modelId="{AB64A442-409D-409C-8816-3D56F64E42E5}" srcId="{9BA1E2A9-C10C-4A87-A915-091CE48DBFA9}" destId="{74ED9D85-2887-497F-8BB8-ED4DDD087D50}" srcOrd="0" destOrd="0" parTransId="{615D8C4E-CE98-415A-91C7-1F23A620B9EE}" sibTransId="{DC289C84-5BB6-4D45-9029-69A008C4E08D}"/>
    <dgm:cxn modelId="{EEA1401D-5A4A-46EB-A4EA-9E5F492923B4}" type="presOf" srcId="{9BA1E2A9-C10C-4A87-A915-091CE48DBFA9}" destId="{63204EA8-BADE-43A5-82B8-C321B75437C7}" srcOrd="0" destOrd="0" presId="urn:microsoft.com/office/officeart/2005/8/layout/cycle1"/>
    <dgm:cxn modelId="{98E3C6A7-3398-4A39-AF47-F22293A6ED34}" type="presOf" srcId="{A0585AE3-6DEA-4763-B9D7-B0764667F7A1}" destId="{0F5EF166-FEA2-4251-B2E0-76F493DA01BD}" srcOrd="0" destOrd="0" presId="urn:microsoft.com/office/officeart/2005/8/layout/cycle1"/>
    <dgm:cxn modelId="{210565D3-AA34-44B1-BD84-60F77C1C26DD}" srcId="{A0585AE3-6DEA-4763-B9D7-B0764667F7A1}" destId="{E6BCEA74-E421-426B-9D0F-9F058C05E858}" srcOrd="1" destOrd="0" parTransId="{6203B75D-9816-493C-93FD-85286408ACF2}" sibTransId="{1016A365-9123-4022-BDD1-EB48CD2FE099}"/>
    <dgm:cxn modelId="{1DDB43A0-9CE6-4814-BB41-E4DD4CE2B748}" type="presOf" srcId="{9C87417C-5A51-407E-B0E6-D330A810A49C}" destId="{3F53CB74-1BD2-43F0-A5AD-67E9792AA011}" srcOrd="0" destOrd="1" presId="urn:microsoft.com/office/officeart/2005/8/layout/cycle1"/>
    <dgm:cxn modelId="{8C91E072-90CD-4C37-8006-82FB9DEE3969}" srcId="{72455B9F-237E-4A9D-BBA4-6D8DE431DA33}" destId="{A0585AE3-6DEA-4763-B9D7-B0764667F7A1}" srcOrd="2" destOrd="0" parTransId="{48FCF9E9-AFB8-43EC-BE1B-5898C2814CEE}" sibTransId="{EC3997DF-C873-4074-8501-52DB4D4A6389}"/>
    <dgm:cxn modelId="{40E44B7C-D743-44B5-8BF2-29B1A167E942}" srcId="{A0585AE3-6DEA-4763-B9D7-B0764667F7A1}" destId="{0449AC3D-6417-41F9-8252-90A10DA4FCDE}" srcOrd="0" destOrd="0" parTransId="{F0124B73-6D6A-48C3-A148-CBCEA30941CC}" sibTransId="{8B75070A-BB44-460C-B9C7-AA007DA7593B}"/>
    <dgm:cxn modelId="{B70CDB7B-8CA1-4509-90C5-7BFCDA1B08E1}" type="presOf" srcId="{E962D731-19B1-43D6-9FEB-DF3816C177B5}" destId="{3E1D900C-BB7C-41CA-B642-096A9C25DAA3}" srcOrd="0" destOrd="0" presId="urn:microsoft.com/office/officeart/2005/8/layout/cycle1"/>
    <dgm:cxn modelId="{33136532-EC8F-45B6-8D71-90F9B78A8657}" type="presOf" srcId="{EC3997DF-C873-4074-8501-52DB4D4A6389}" destId="{753BC1B7-B180-463A-99B1-C703EB5B41CE}" srcOrd="0" destOrd="0" presId="urn:microsoft.com/office/officeart/2005/8/layout/cycle1"/>
    <dgm:cxn modelId="{0F53C24F-6C10-4C0B-825B-9ED0A56E4F2B}" type="presOf" srcId="{72455B9F-237E-4A9D-BBA4-6D8DE431DA33}" destId="{4EFFA709-11ED-497C-BF91-6A0824C0B5E6}" srcOrd="0" destOrd="0" presId="urn:microsoft.com/office/officeart/2005/8/layout/cycle1"/>
    <dgm:cxn modelId="{092FBC79-3559-4AFF-8009-CFF7D30EB5B1}" srcId="{72455B9F-237E-4A9D-BBA4-6D8DE431DA33}" destId="{6E101981-BDAB-4E1E-B892-87B93FD79B13}" srcOrd="1" destOrd="0" parTransId="{7925AB1E-4B49-498A-9367-E64EF3AE5A1F}" sibTransId="{CB60EC45-6D03-4BDB-BEE3-1E33247E4F73}"/>
    <dgm:cxn modelId="{22F8F009-17BE-48B7-B5A3-C425725CB8DA}" type="presOf" srcId="{CB8B7503-AE9C-4038-9DCB-22D53CE957E8}" destId="{3E1D900C-BB7C-41CA-B642-096A9C25DAA3}" srcOrd="0" destOrd="1" presId="urn:microsoft.com/office/officeart/2005/8/layout/cycle1"/>
    <dgm:cxn modelId="{889F40E4-3679-44FE-AD84-CF1787E6EDC3}" srcId="{E962D731-19B1-43D6-9FEB-DF3816C177B5}" destId="{CB8B7503-AE9C-4038-9DCB-22D53CE957E8}" srcOrd="0" destOrd="0" parTransId="{472E52F0-3928-4C82-93BE-F4F89A0FE982}" sibTransId="{62D278DF-8A36-448B-AC86-DD3D3D4555A6}"/>
    <dgm:cxn modelId="{1275A9DE-1C67-41BF-84B3-C99352453329}" type="presOf" srcId="{33161494-8B45-48C4-8E57-97F5A3C24831}" destId="{EE3C2257-79D6-4ACF-BEB1-7AB3BD3B6F05}" srcOrd="0" destOrd="0" presId="urn:microsoft.com/office/officeart/2005/8/layout/cycle1"/>
    <dgm:cxn modelId="{026D61F1-844D-44B3-87B5-A013C6029FF7}" type="presOf" srcId="{6E101981-BDAB-4E1E-B892-87B93FD79B13}" destId="{3F53CB74-1BD2-43F0-A5AD-67E9792AA011}" srcOrd="0" destOrd="0" presId="urn:microsoft.com/office/officeart/2005/8/layout/cycle1"/>
    <dgm:cxn modelId="{A2E0F8F8-DB9B-491F-81AD-69DC343DCB82}" srcId="{72455B9F-237E-4A9D-BBA4-6D8DE431DA33}" destId="{9BA1E2A9-C10C-4A87-A915-091CE48DBFA9}" srcOrd="0" destOrd="0" parTransId="{379FE8D9-309F-4030-9CB1-6467B735C4EB}" sibTransId="{33161494-8B45-48C4-8E57-97F5A3C24831}"/>
    <dgm:cxn modelId="{4AB88CDE-6416-4B66-A3B1-39A4CE18FE1D}" type="presParOf" srcId="{4EFFA709-11ED-497C-BF91-6A0824C0B5E6}" destId="{2FD9738F-340B-43DF-BCDF-0A84B26ADC80}" srcOrd="0" destOrd="0" presId="urn:microsoft.com/office/officeart/2005/8/layout/cycle1"/>
    <dgm:cxn modelId="{B14EDA29-6F30-4A9F-BCA3-0EC50A47B92A}" type="presParOf" srcId="{4EFFA709-11ED-497C-BF91-6A0824C0B5E6}" destId="{63204EA8-BADE-43A5-82B8-C321B75437C7}" srcOrd="1" destOrd="0" presId="urn:microsoft.com/office/officeart/2005/8/layout/cycle1"/>
    <dgm:cxn modelId="{6E28CB52-2061-4842-9C57-D56FCFAD7613}" type="presParOf" srcId="{4EFFA709-11ED-497C-BF91-6A0824C0B5E6}" destId="{EE3C2257-79D6-4ACF-BEB1-7AB3BD3B6F05}" srcOrd="2" destOrd="0" presId="urn:microsoft.com/office/officeart/2005/8/layout/cycle1"/>
    <dgm:cxn modelId="{226A5322-846F-43E9-B9B1-4EE59C2304F8}" type="presParOf" srcId="{4EFFA709-11ED-497C-BF91-6A0824C0B5E6}" destId="{58108596-6AC5-4C8C-A53A-DDC8A0401FED}" srcOrd="3" destOrd="0" presId="urn:microsoft.com/office/officeart/2005/8/layout/cycle1"/>
    <dgm:cxn modelId="{F936D928-A360-43EB-8CEE-E12D49DEF15A}" type="presParOf" srcId="{4EFFA709-11ED-497C-BF91-6A0824C0B5E6}" destId="{3F53CB74-1BD2-43F0-A5AD-67E9792AA011}" srcOrd="4" destOrd="0" presId="urn:microsoft.com/office/officeart/2005/8/layout/cycle1"/>
    <dgm:cxn modelId="{8671C4CF-83E2-4A88-900A-A9141EAE9FCB}" type="presParOf" srcId="{4EFFA709-11ED-497C-BF91-6A0824C0B5E6}" destId="{062C53D6-F176-4177-84EB-6FE9DD5F5EDD}" srcOrd="5" destOrd="0" presId="urn:microsoft.com/office/officeart/2005/8/layout/cycle1"/>
    <dgm:cxn modelId="{1F6BA07A-5420-4033-90F3-2D56FF3D3E92}" type="presParOf" srcId="{4EFFA709-11ED-497C-BF91-6A0824C0B5E6}" destId="{3278F048-A76A-4C47-9AC4-BC8F017483B7}" srcOrd="6" destOrd="0" presId="urn:microsoft.com/office/officeart/2005/8/layout/cycle1"/>
    <dgm:cxn modelId="{9B638693-CEA3-481E-8DE9-7F781795FDA2}" type="presParOf" srcId="{4EFFA709-11ED-497C-BF91-6A0824C0B5E6}" destId="{0F5EF166-FEA2-4251-B2E0-76F493DA01BD}" srcOrd="7" destOrd="0" presId="urn:microsoft.com/office/officeart/2005/8/layout/cycle1"/>
    <dgm:cxn modelId="{EDC7A1A0-C2C4-40F5-9675-872FB9B45B66}" type="presParOf" srcId="{4EFFA709-11ED-497C-BF91-6A0824C0B5E6}" destId="{753BC1B7-B180-463A-99B1-C703EB5B41CE}" srcOrd="8" destOrd="0" presId="urn:microsoft.com/office/officeart/2005/8/layout/cycle1"/>
    <dgm:cxn modelId="{E6DC345D-9DC8-4DF5-B98B-E444372DC570}" type="presParOf" srcId="{4EFFA709-11ED-497C-BF91-6A0824C0B5E6}" destId="{9D1B342E-DAEC-498A-8DAB-2A5A02A54B6D}" srcOrd="9" destOrd="0" presId="urn:microsoft.com/office/officeart/2005/8/layout/cycle1"/>
    <dgm:cxn modelId="{41BD4C00-6D4E-47E6-88F2-716320E2ADCB}" type="presParOf" srcId="{4EFFA709-11ED-497C-BF91-6A0824C0B5E6}" destId="{3E1D900C-BB7C-41CA-B642-096A9C25DAA3}" srcOrd="10" destOrd="0" presId="urn:microsoft.com/office/officeart/2005/8/layout/cycle1"/>
    <dgm:cxn modelId="{C4B4D0B4-A662-407D-9089-622C9D5428E2}" type="presParOf" srcId="{4EFFA709-11ED-497C-BF91-6A0824C0B5E6}" destId="{7F827D3C-3681-4D2A-8FAE-84064C4D4B71}" srcOrd="11" destOrd="0" presId="urn:microsoft.com/office/officeart/2005/8/layout/cycle1"/>
  </dgm:cxnLst>
  <dgm:bg>
    <a:solidFill>
      <a:schemeClr val="accent6">
        <a:lumMod val="40000"/>
        <a:lumOff val="60000"/>
      </a:schemeClr>
    </a:solidFill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04EA8-BADE-43A5-82B8-C321B75437C7}">
      <dsp:nvSpPr>
        <dsp:cNvPr id="0" name=""/>
        <dsp:cNvSpPr/>
      </dsp:nvSpPr>
      <dsp:spPr>
        <a:xfrm>
          <a:off x="1943601" y="62656"/>
          <a:ext cx="982935" cy="98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Attribute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err="1" smtClean="0"/>
            <a:t>setValue</a:t>
          </a:r>
          <a:r>
            <a:rPr lang="en-US" sz="1000" kern="1200" dirty="0" smtClean="0"/>
            <a:t>()</a:t>
          </a:r>
          <a:endParaRPr lang="en-US" sz="1000" kern="1200" dirty="0"/>
        </a:p>
      </dsp:txBody>
      <dsp:txXfrm>
        <a:off x="1943601" y="62656"/>
        <a:ext cx="982935" cy="982935"/>
      </dsp:txXfrm>
    </dsp:sp>
    <dsp:sp modelId="{EE3C2257-79D6-4ACF-BEB1-7AB3BD3B6F05}">
      <dsp:nvSpPr>
        <dsp:cNvPr id="0" name=""/>
        <dsp:cNvSpPr/>
      </dsp:nvSpPr>
      <dsp:spPr>
        <a:xfrm>
          <a:off x="211869" y="664"/>
          <a:ext cx="2776659" cy="2776659"/>
        </a:xfrm>
        <a:prstGeom prst="circularArrow">
          <a:avLst>
            <a:gd name="adj1" fmla="val 6903"/>
            <a:gd name="adj2" fmla="val 465425"/>
            <a:gd name="adj3" fmla="val 549107"/>
            <a:gd name="adj4" fmla="val 20585468"/>
            <a:gd name="adj5" fmla="val 8053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53CB74-1BD2-43F0-A5AD-67E9792AA011}">
      <dsp:nvSpPr>
        <dsp:cNvPr id="0" name=""/>
        <dsp:cNvSpPr/>
      </dsp:nvSpPr>
      <dsp:spPr>
        <a:xfrm>
          <a:off x="1943601" y="1732396"/>
          <a:ext cx="982935" cy="98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Premise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notify()</a:t>
          </a:r>
          <a:endParaRPr lang="en-US" sz="1000" kern="1200" dirty="0"/>
        </a:p>
      </dsp:txBody>
      <dsp:txXfrm>
        <a:off x="1943601" y="1732396"/>
        <a:ext cx="982935" cy="982935"/>
      </dsp:txXfrm>
    </dsp:sp>
    <dsp:sp modelId="{062C53D6-F176-4177-84EB-6FE9DD5F5EDD}">
      <dsp:nvSpPr>
        <dsp:cNvPr id="0" name=""/>
        <dsp:cNvSpPr/>
      </dsp:nvSpPr>
      <dsp:spPr>
        <a:xfrm>
          <a:off x="211869" y="664"/>
          <a:ext cx="2776659" cy="2776659"/>
        </a:xfrm>
        <a:prstGeom prst="circularArrow">
          <a:avLst>
            <a:gd name="adj1" fmla="val 6903"/>
            <a:gd name="adj2" fmla="val 465425"/>
            <a:gd name="adj3" fmla="val 5949107"/>
            <a:gd name="adj4" fmla="val 4385468"/>
            <a:gd name="adj5" fmla="val 8053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5EF166-FEA2-4251-B2E0-76F493DA01BD}">
      <dsp:nvSpPr>
        <dsp:cNvPr id="0" name=""/>
        <dsp:cNvSpPr/>
      </dsp:nvSpPr>
      <dsp:spPr>
        <a:xfrm>
          <a:off x="273861" y="1732396"/>
          <a:ext cx="982935" cy="98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Subcondition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err="1" smtClean="0"/>
            <a:t>inc</a:t>
          </a:r>
          <a:r>
            <a:rPr lang="en-US" sz="1000" kern="1200" dirty="0" smtClean="0"/>
            <a:t>()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err="1" smtClean="0"/>
            <a:t>dec</a:t>
          </a:r>
          <a:r>
            <a:rPr lang="en-US" sz="1000" kern="1200" dirty="0" smtClean="0"/>
            <a:t>()</a:t>
          </a:r>
          <a:endParaRPr lang="en-US" sz="1000" kern="1200" dirty="0"/>
        </a:p>
      </dsp:txBody>
      <dsp:txXfrm>
        <a:off x="273861" y="1732396"/>
        <a:ext cx="982935" cy="982935"/>
      </dsp:txXfrm>
    </dsp:sp>
    <dsp:sp modelId="{753BC1B7-B180-463A-99B1-C703EB5B41CE}">
      <dsp:nvSpPr>
        <dsp:cNvPr id="0" name=""/>
        <dsp:cNvSpPr/>
      </dsp:nvSpPr>
      <dsp:spPr>
        <a:xfrm>
          <a:off x="211869" y="664"/>
          <a:ext cx="2776659" cy="2776659"/>
        </a:xfrm>
        <a:prstGeom prst="circularArrow">
          <a:avLst>
            <a:gd name="adj1" fmla="val 6903"/>
            <a:gd name="adj2" fmla="val 465425"/>
            <a:gd name="adj3" fmla="val 11349107"/>
            <a:gd name="adj4" fmla="val 9785468"/>
            <a:gd name="adj5" fmla="val 8053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1D900C-BB7C-41CA-B642-096A9C25DAA3}">
      <dsp:nvSpPr>
        <dsp:cNvPr id="0" name=""/>
        <dsp:cNvSpPr/>
      </dsp:nvSpPr>
      <dsp:spPr>
        <a:xfrm>
          <a:off x="273861" y="62656"/>
          <a:ext cx="982935" cy="98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Method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run()</a:t>
          </a:r>
          <a:endParaRPr lang="en-US" sz="1000" kern="1200" dirty="0"/>
        </a:p>
      </dsp:txBody>
      <dsp:txXfrm>
        <a:off x="273861" y="62656"/>
        <a:ext cx="982935" cy="982935"/>
      </dsp:txXfrm>
    </dsp:sp>
    <dsp:sp modelId="{7F827D3C-3681-4D2A-8FAE-84064C4D4B71}">
      <dsp:nvSpPr>
        <dsp:cNvPr id="0" name=""/>
        <dsp:cNvSpPr/>
      </dsp:nvSpPr>
      <dsp:spPr>
        <a:xfrm>
          <a:off x="211869" y="664"/>
          <a:ext cx="2776659" cy="2776659"/>
        </a:xfrm>
        <a:prstGeom prst="circularArrow">
          <a:avLst>
            <a:gd name="adj1" fmla="val 6903"/>
            <a:gd name="adj2" fmla="val 465425"/>
            <a:gd name="adj3" fmla="val 16749107"/>
            <a:gd name="adj4" fmla="val 15185468"/>
            <a:gd name="adj5" fmla="val 8053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97-9D75-4DE8-8C28-1296A6CF43C1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0618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FC935-CE77-4008-BAD9-6108F00BE393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5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62D5-4244-4B26-B385-E71032EABECD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25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BD967-1B7E-40AA-AAF7-BA98E0E039F7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4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490F-3E6A-4544-9694-22B6007FE3C6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8794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9620-38BC-4982-922B-C904A70C41DD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FC6-E80E-40CB-B83C-A6FFE3EF0BA6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863F-52DC-41B2-9D00-5A4E5632AC32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36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5614-3909-43DC-A067-7F9842F8B81D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440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2829323-6A73-409C-86A6-9EAF0F851121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6428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0176-F1D3-49EC-82F4-0915A3AC4184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172865-FBF0-458A-BAFF-4F75173770F5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27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PON &amp; C++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Can it go faster?!</a:t>
            </a:r>
          </a:p>
          <a:p>
            <a:pPr algn="r"/>
            <a:endParaRPr lang="pt-B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016" y="217861"/>
            <a:ext cx="808069" cy="4371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950" y="236290"/>
            <a:ext cx="1131207" cy="4186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92958" y="5221298"/>
            <a:ext cx="56300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Schutz,Fernando</a:t>
            </a:r>
          </a:p>
          <a:p>
            <a:pPr algn="r"/>
            <a:r>
              <a:rPr lang="pt-BR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	Tópicos Avançados Em Engenharia De Software 1</a:t>
            </a:r>
          </a:p>
          <a:p>
            <a:pPr algn="r"/>
            <a:r>
              <a:rPr lang="pt-BR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FABRO, João A. &amp;&amp; Simão, Jean M.</a:t>
            </a:r>
          </a:p>
        </p:txBody>
      </p:sp>
    </p:spTree>
    <p:extLst>
      <p:ext uri="{BB962C8B-B14F-4D97-AF65-F5344CB8AC3E}">
        <p14:creationId xmlns:p14="http://schemas.microsoft.com/office/powerpoint/2010/main" val="145148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884660"/>
            <a:ext cx="3570384" cy="440231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Main.cpp</a:t>
            </a:r>
            <a:endParaRPr lang="pt-B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344" y="1884659"/>
            <a:ext cx="4559985" cy="26742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50" y="2332"/>
            <a:ext cx="1685924" cy="173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Results</a:t>
            </a:r>
            <a:endParaRPr lang="pt-B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0117">
            <a:off x="6614431" y="160265"/>
            <a:ext cx="1752329" cy="1577096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807918"/>
              </p:ext>
            </p:extLst>
          </p:nvPr>
        </p:nvGraphicFramePr>
        <p:xfrm>
          <a:off x="822960" y="1946366"/>
          <a:ext cx="7543800" cy="415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01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Faster!</a:t>
            </a:r>
          </a:p>
          <a:p>
            <a:r>
              <a:rPr lang="pt-BR" dirty="0" smtClean="0"/>
              <a:t>Questions to review/debate/do something</a:t>
            </a:r>
          </a:p>
          <a:p>
            <a:pPr lvl="1"/>
            <a:r>
              <a:rPr lang="pt-BR" dirty="0" smtClean="0"/>
              <a:t>Inicialization problem in C version</a:t>
            </a:r>
          </a:p>
          <a:p>
            <a:pPr lvl="1"/>
            <a:r>
              <a:rPr lang="pt-BR" dirty="0" smtClean="0"/>
              <a:t>Names of functions in C</a:t>
            </a:r>
          </a:p>
          <a:p>
            <a:pPr lvl="2"/>
            <a:r>
              <a:rPr lang="pt-BR" dirty="0" smtClean="0"/>
              <a:t>funcInst</a:t>
            </a:r>
            <a:r>
              <a:rPr lang="pt-BR" b="1" dirty="0" smtClean="0"/>
              <a:t>event</a:t>
            </a:r>
            <a:r>
              <a:rPr lang="pt-BR" dirty="0" smtClean="0"/>
              <a:t>Pr</a:t>
            </a:r>
            <a:r>
              <a:rPr lang="pt-BR" b="1" dirty="0" smtClean="0"/>
              <a:t>prRemoteControlOn</a:t>
            </a:r>
            <a:r>
              <a:rPr lang="pt-BR" dirty="0" smtClean="0"/>
              <a:t>NotifySc</a:t>
            </a:r>
            <a:r>
              <a:rPr lang="pt-BR" b="1" dirty="0" smtClean="0"/>
              <a:t>subOpening</a:t>
            </a:r>
            <a:r>
              <a:rPr lang="pt-BR" dirty="0" smtClean="0"/>
              <a:t>();</a:t>
            </a:r>
          </a:p>
          <a:p>
            <a:pPr lvl="2"/>
            <a:r>
              <a:rPr lang="pt-BR" b="1" dirty="0"/>
              <a:t>prRemoteControlOn</a:t>
            </a:r>
            <a:r>
              <a:rPr lang="pt-BR" dirty="0"/>
              <a:t>::notify_</a:t>
            </a:r>
            <a:r>
              <a:rPr lang="pt-BR" b="1" dirty="0"/>
              <a:t>event</a:t>
            </a:r>
            <a:r>
              <a:rPr lang="pt-BR" dirty="0"/>
              <a:t>_</a:t>
            </a:r>
            <a:r>
              <a:rPr lang="pt-BR" b="1" dirty="0"/>
              <a:t>atEventState</a:t>
            </a:r>
            <a:r>
              <a:rPr lang="pt-BR" dirty="0"/>
              <a:t>(newValue);</a:t>
            </a:r>
            <a:endParaRPr lang="pt-BR" dirty="0" smtClean="0"/>
          </a:p>
          <a:p>
            <a:pPr lvl="1"/>
            <a:r>
              <a:rPr lang="pt-BR" dirty="0" smtClean="0"/>
              <a:t>Problem with instantiations (attributes) in compiler</a:t>
            </a:r>
          </a:p>
          <a:p>
            <a:pPr lvl="1"/>
            <a:r>
              <a:rPr lang="pt-BR" dirty="0" smtClean="0"/>
              <a:t>Define a default type of programming inside the methods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Personal and Professional growing by the class experience!</a:t>
            </a:r>
          </a:p>
          <a:p>
            <a:endParaRPr lang="pt-BR" dirty="0"/>
          </a:p>
        </p:txBody>
      </p:sp>
      <p:pic>
        <p:nvPicPr>
          <p:cNvPr id="3074" name="Picture 2" descr="http://miter.mit.edu/wp-content/uploads/et_temp/20100421_Aulet_Driving_Innovation_in_Large_Corporations_Part-III_image-126927_577x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719" y="412511"/>
            <a:ext cx="2730137" cy="132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0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Summary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Ideas</a:t>
            </a:r>
          </a:p>
          <a:p>
            <a:r>
              <a:rPr lang="pt-BR" dirty="0" smtClean="0"/>
              <a:t>Development</a:t>
            </a:r>
          </a:p>
          <a:p>
            <a:r>
              <a:rPr lang="pt-BR" dirty="0" smtClean="0"/>
              <a:t>Tests/Results</a:t>
            </a:r>
          </a:p>
          <a:p>
            <a:r>
              <a:rPr lang="pt-BR" dirty="0" smtClean="0"/>
              <a:t>Conclusion</a:t>
            </a:r>
            <a:endParaRPr lang="pt-BR" dirty="0"/>
          </a:p>
        </p:txBody>
      </p:sp>
      <p:pic>
        <p:nvPicPr>
          <p:cNvPr id="2050" name="Picture 2" descr="https://s-media-cache-ak0.pinimg.com/236x/12/82/8c/12828ca7b5e647b2cf75820b1993378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294" y="269672"/>
            <a:ext cx="1370571" cy="146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3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Inline methods/functions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intended to make it more efficient, for the speed, the code that calls these functions.</a:t>
            </a:r>
          </a:p>
          <a:p>
            <a:pPr lvl="1"/>
            <a:r>
              <a:rPr lang="en-US" dirty="0"/>
              <a:t>Are treated by the compiler as almost a macro definition.</a:t>
            </a:r>
          </a:p>
          <a:p>
            <a:pPr lvl="1"/>
            <a:r>
              <a:rPr lang="en-US" dirty="0"/>
              <a:t>The function call is replaced by the body function.</a:t>
            </a:r>
          </a:p>
          <a:p>
            <a:pPr lvl="1"/>
            <a:r>
              <a:rPr lang="en-US" dirty="0"/>
              <a:t>Extremely efficient for small functions, as it prevents code generation for the call and the return of function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Static</a:t>
            </a:r>
          </a:p>
          <a:p>
            <a:pPr lvl="1"/>
            <a:r>
              <a:rPr lang="en-US" dirty="0"/>
              <a:t>There is a single piece of storage for a </a:t>
            </a:r>
            <a:r>
              <a:rPr lang="en-US" b="1" dirty="0"/>
              <a:t>static</a:t>
            </a:r>
            <a:r>
              <a:rPr lang="en-US" dirty="0"/>
              <a:t> data member, regardless of how many objects of that class you create. </a:t>
            </a:r>
            <a:endParaRPr lang="en-US" dirty="0" smtClean="0"/>
          </a:p>
          <a:p>
            <a:pPr lvl="1"/>
            <a:r>
              <a:rPr lang="en-US" dirty="0" smtClean="0"/>
              <a:t>All </a:t>
            </a:r>
            <a:r>
              <a:rPr lang="en-US" dirty="0"/>
              <a:t>objects share the </a:t>
            </a:r>
            <a:r>
              <a:rPr lang="en-US" dirty="0" smtClean="0"/>
              <a:t>same </a:t>
            </a:r>
            <a:r>
              <a:rPr lang="en-US" b="1" dirty="0" smtClean="0"/>
              <a:t>static</a:t>
            </a:r>
            <a:r>
              <a:rPr lang="en-US" dirty="0"/>
              <a:t> storage space for that data member, so it is a way for them to “communicate” with each other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Global</a:t>
            </a:r>
          </a:p>
          <a:p>
            <a:r>
              <a:rPr lang="en-US" dirty="0" smtClean="0"/>
              <a:t>Each NOP entity is a class (much more archives!!!)</a:t>
            </a:r>
            <a:endParaRPr lang="pt-B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245" y="322471"/>
            <a:ext cx="2216331" cy="14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72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Ideas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943607"/>
              </p:ext>
            </p:extLst>
          </p:nvPr>
        </p:nvGraphicFramePr>
        <p:xfrm>
          <a:off x="5760719" y="2669222"/>
          <a:ext cx="3200399" cy="2777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25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34" y="2311105"/>
            <a:ext cx="4259126" cy="349422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ight Arrow 7"/>
          <p:cNvSpPr/>
          <p:nvPr/>
        </p:nvSpPr>
        <p:spPr>
          <a:xfrm>
            <a:off x="4988378" y="3857943"/>
            <a:ext cx="378823" cy="400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245" y="322471"/>
            <a:ext cx="2216331" cy="14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Development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401683" y="4090248"/>
            <a:ext cx="40005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Iterate Rules</a:t>
            </a:r>
          </a:p>
          <a:p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Rules-&gt;Conditions</a:t>
            </a:r>
          </a:p>
          <a:p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Rules-&gt;Instigations (#includes)</a:t>
            </a:r>
          </a:p>
          <a:p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Create “subconditions.h” </a:t>
            </a: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383272" y="3050853"/>
            <a:ext cx="39212" cy="3032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22959" y="1845734"/>
            <a:ext cx="37751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createAllRules(mapRules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50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createAllPremises(mapPremises</a:t>
            </a:r>
            <a:r>
              <a:rPr lang="pt-BR" sz="105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50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createAllInstigations </a:t>
            </a:r>
            <a:r>
              <a:rPr lang="pt-BR" sz="105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(mapInstigations);</a:t>
            </a:r>
          </a:p>
          <a:p>
            <a:r>
              <a:rPr lang="pt-BR" sz="1050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createAllInstantiations </a:t>
            </a:r>
            <a:r>
              <a:rPr lang="pt-BR" sz="105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(mapInstantiations);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985" y="3050853"/>
            <a:ext cx="3971381" cy="30328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50" y="2332"/>
            <a:ext cx="1685924" cy="173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5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Development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401683" y="4090248"/>
            <a:ext cx="40005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Iterate Premises</a:t>
            </a:r>
          </a:p>
          <a:p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Rules-&gt;Conditions (#includes)</a:t>
            </a:r>
          </a:p>
          <a:p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Create “premises.h” </a:t>
            </a: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383272" y="3050853"/>
            <a:ext cx="39212" cy="3032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22959" y="1845734"/>
            <a:ext cx="37751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createAllRules(mapRules</a:t>
            </a:r>
            <a:r>
              <a:rPr lang="pt-BR" sz="1050" b="1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5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createAllPremises(mapPremises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50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createAllInstigations </a:t>
            </a:r>
            <a:r>
              <a:rPr lang="pt-BR" sz="105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(mapInstigations);</a:t>
            </a:r>
          </a:p>
          <a:p>
            <a:r>
              <a:rPr lang="pt-BR" sz="1050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createAllInstantiations </a:t>
            </a:r>
            <a:r>
              <a:rPr lang="pt-BR" sz="105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(mapInstantiations);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4860" y="3160253"/>
            <a:ext cx="3907835" cy="28140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50" y="2332"/>
            <a:ext cx="1685924" cy="173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76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22" y="260094"/>
            <a:ext cx="8140202" cy="586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5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Development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339634" y="4090248"/>
            <a:ext cx="4062549" cy="13080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Iterate Instantiations</a:t>
            </a:r>
          </a:p>
          <a:p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Instantiations-&gt;fbe-&gt;Methods</a:t>
            </a:r>
          </a:p>
          <a:p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Create 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“methods.h” 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methods.cpp”</a:t>
            </a:r>
          </a:p>
          <a:p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Instantiations-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&gt;fbe-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&gt;Attributes</a:t>
            </a:r>
          </a:p>
          <a:p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.-&gt;Attributes-&gt;Premises (#includes)</a:t>
            </a:r>
          </a:p>
          <a:p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Create “attributes.h”</a:t>
            </a: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383272" y="3050853"/>
            <a:ext cx="39212" cy="3032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22959" y="1845734"/>
            <a:ext cx="37751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createAllRules(mapRules</a:t>
            </a:r>
            <a:r>
              <a:rPr lang="pt-BR" sz="1050" b="1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50" b="1" dirty="0" smtClean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createAllPremises(mapPremises</a:t>
            </a:r>
            <a:r>
              <a:rPr lang="pt-BR" sz="1050" b="1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50" dirty="0" smtClean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createAllInstigations </a:t>
            </a:r>
            <a:r>
              <a:rPr lang="pt-BR" sz="1050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(mapInstigations);</a:t>
            </a:r>
          </a:p>
          <a:p>
            <a:r>
              <a:rPr lang="pt-BR" sz="105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createAllInstantiations 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(mapInstantiations);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126" y="2837331"/>
            <a:ext cx="4317274" cy="15243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4753" y="5198808"/>
            <a:ext cx="1730829" cy="6238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0676" y="5197480"/>
            <a:ext cx="1785101" cy="5282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50" y="2332"/>
            <a:ext cx="1685924" cy="173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3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5" y="277011"/>
            <a:ext cx="8390902" cy="29625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397" y="4336870"/>
            <a:ext cx="4122185" cy="14857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86" y="4477590"/>
            <a:ext cx="3629800" cy="107412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391886" y="3853543"/>
            <a:ext cx="8543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1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139</TotalTime>
  <Words>268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Courier New</vt:lpstr>
      <vt:lpstr>Retrospect</vt:lpstr>
      <vt:lpstr>PON &amp; C++</vt:lpstr>
      <vt:lpstr>Summary</vt:lpstr>
      <vt:lpstr>Ideas</vt:lpstr>
      <vt:lpstr>Ideas</vt:lpstr>
      <vt:lpstr>Development</vt:lpstr>
      <vt:lpstr>Development</vt:lpstr>
      <vt:lpstr>PowerPoint Presentation</vt:lpstr>
      <vt:lpstr>Development</vt:lpstr>
      <vt:lpstr>PowerPoint Presentation</vt:lpstr>
      <vt:lpstr>Main.cpp</vt:lpstr>
      <vt:lpstr>Results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 &amp; c++</dc:title>
  <dc:creator>Fernando Schutz</dc:creator>
  <cp:lastModifiedBy>Fernando Schutz</cp:lastModifiedBy>
  <cp:revision>16</cp:revision>
  <dcterms:created xsi:type="dcterms:W3CDTF">2015-12-08T11:40:25Z</dcterms:created>
  <dcterms:modified xsi:type="dcterms:W3CDTF">2015-12-08T20:56:14Z</dcterms:modified>
</cp:coreProperties>
</file>