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6" r:id="rId3"/>
    <p:sldId id="294" r:id="rId4"/>
    <p:sldId id="295" r:id="rId5"/>
    <p:sldId id="296" r:id="rId6"/>
    <p:sldId id="279" r:id="rId7"/>
    <p:sldId id="280" r:id="rId8"/>
    <p:sldId id="282" r:id="rId9"/>
    <p:sldId id="259" r:id="rId10"/>
    <p:sldId id="281" r:id="rId11"/>
    <p:sldId id="266" r:id="rId12"/>
    <p:sldId id="277" r:id="rId13"/>
    <p:sldId id="260" r:id="rId14"/>
    <p:sldId id="261" r:id="rId15"/>
    <p:sldId id="307" r:id="rId16"/>
    <p:sldId id="283" r:id="rId17"/>
    <p:sldId id="258" r:id="rId18"/>
    <p:sldId id="257" r:id="rId19"/>
    <p:sldId id="270" r:id="rId20"/>
    <p:sldId id="297" r:id="rId21"/>
    <p:sldId id="299" r:id="rId22"/>
    <p:sldId id="298" r:id="rId23"/>
    <p:sldId id="262" r:id="rId24"/>
    <p:sldId id="271" r:id="rId25"/>
    <p:sldId id="272" r:id="rId26"/>
    <p:sldId id="300" r:id="rId27"/>
    <p:sldId id="301" r:id="rId28"/>
    <p:sldId id="302" r:id="rId29"/>
    <p:sldId id="303" r:id="rId30"/>
    <p:sldId id="304" r:id="rId31"/>
    <p:sldId id="263" r:id="rId32"/>
    <p:sldId id="305" r:id="rId33"/>
    <p:sldId id="309" r:id="rId34"/>
    <p:sldId id="293" r:id="rId35"/>
    <p:sldId id="30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0EC6D-E8AC-1045-8CCC-6BEE797A48B6}" v="189" dt="2018-12-18T13:07:02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727"/>
  </p:normalViewPr>
  <p:slideViewPr>
    <p:cSldViewPr snapToGrid="0" snapToObjects="1">
      <p:cViewPr varScale="1">
        <p:scale>
          <a:sx n="78" d="100"/>
          <a:sy n="78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Negrini" userId="49eadd8112cb923c" providerId="LiveId" clId="{2C90EC6D-E8AC-1045-8CCC-6BEE797A48B6}"/>
    <pc:docChg chg="undo custSel addSld delSld modSld sldOrd">
      <pc:chgData name="Fabio Negrini" userId="49eadd8112cb923c" providerId="LiveId" clId="{2C90EC6D-E8AC-1045-8CCC-6BEE797A48B6}" dt="2018-12-18T13:07:02.760" v="414"/>
      <pc:docMkLst>
        <pc:docMk/>
      </pc:docMkLst>
      <pc:sldChg chg="modSp">
        <pc:chgData name="Fabio Negrini" userId="49eadd8112cb923c" providerId="LiveId" clId="{2C90EC6D-E8AC-1045-8CCC-6BEE797A48B6}" dt="2018-12-18T12:48:56.564" v="228" actId="20577"/>
        <pc:sldMkLst>
          <pc:docMk/>
          <pc:sldMk cId="1213208930" sldId="257"/>
        </pc:sldMkLst>
        <pc:spChg chg="mod">
          <ac:chgData name="Fabio Negrini" userId="49eadd8112cb923c" providerId="LiveId" clId="{2C90EC6D-E8AC-1045-8CCC-6BEE797A48B6}" dt="2018-12-18T12:43:41.562" v="25" actId="20577"/>
          <ac:spMkLst>
            <pc:docMk/>
            <pc:sldMk cId="1213208930" sldId="257"/>
            <ac:spMk id="2" creationId="{51B3D572-F0A5-EC45-97F9-764BDEAE4F2C}"/>
          </ac:spMkLst>
        </pc:spChg>
        <pc:graphicFrameChg chg="mod">
          <ac:chgData name="Fabio Negrini" userId="49eadd8112cb923c" providerId="LiveId" clId="{2C90EC6D-E8AC-1045-8CCC-6BEE797A48B6}" dt="2018-12-18T12:48:56.564" v="228" actId="20577"/>
          <ac:graphicFrameMkLst>
            <pc:docMk/>
            <pc:sldMk cId="1213208930" sldId="257"/>
            <ac:graphicFrameMk id="4" creationId="{2A72673E-0D82-FF4B-9FA3-749B6F41024B}"/>
          </ac:graphicFrameMkLst>
        </pc:graphicFrameChg>
      </pc:sldChg>
      <pc:sldChg chg="modSp add del ord">
        <pc:chgData name="Fabio Negrini" userId="49eadd8112cb923c" providerId="LiveId" clId="{2C90EC6D-E8AC-1045-8CCC-6BEE797A48B6}" dt="2018-12-18T12:46:59.535" v="97"/>
        <pc:sldMkLst>
          <pc:docMk/>
          <pc:sldMk cId="564240837" sldId="258"/>
        </pc:sldMkLst>
        <pc:spChg chg="mod">
          <ac:chgData name="Fabio Negrini" userId="49eadd8112cb923c" providerId="LiveId" clId="{2C90EC6D-E8AC-1045-8CCC-6BEE797A48B6}" dt="2018-12-18T12:41:14.362" v="5" actId="20577"/>
          <ac:spMkLst>
            <pc:docMk/>
            <pc:sldMk cId="564240837" sldId="258"/>
            <ac:spMk id="2" creationId="{62E4B4D5-EA4A-794B-82E9-DEE7329E9F10}"/>
          </ac:spMkLst>
        </pc:spChg>
        <pc:spChg chg="mod">
          <ac:chgData name="Fabio Negrini" userId="49eadd8112cb923c" providerId="LiveId" clId="{2C90EC6D-E8AC-1045-8CCC-6BEE797A48B6}" dt="2018-12-18T12:41:37.454" v="7" actId="255"/>
          <ac:spMkLst>
            <pc:docMk/>
            <pc:sldMk cId="564240837" sldId="258"/>
            <ac:spMk id="3" creationId="{4B7CD1AD-3AC1-0A4F-9329-A0DBDC0EEC79}"/>
          </ac:spMkLst>
        </pc:spChg>
      </pc:sldChg>
      <pc:sldChg chg="modSp add ord">
        <pc:chgData name="Fabio Negrini" userId="49eadd8112cb923c" providerId="LiveId" clId="{2C90EC6D-E8AC-1045-8CCC-6BEE797A48B6}" dt="2018-12-18T12:46:38.582" v="94"/>
        <pc:sldMkLst>
          <pc:docMk/>
          <pc:sldMk cId="298929410" sldId="259"/>
        </pc:sldMkLst>
        <pc:spChg chg="mod">
          <ac:chgData name="Fabio Negrini" userId="49eadd8112cb923c" providerId="LiveId" clId="{2C90EC6D-E8AC-1045-8CCC-6BEE797A48B6}" dt="2018-12-18T12:44:14.048" v="59" actId="20577"/>
          <ac:spMkLst>
            <pc:docMk/>
            <pc:sldMk cId="298929410" sldId="259"/>
            <ac:spMk id="2" creationId="{E50FCA19-BF38-D049-9F9A-2ACEC40A73DB}"/>
          </ac:spMkLst>
        </pc:spChg>
        <pc:spChg chg="mod">
          <ac:chgData name="Fabio Negrini" userId="49eadd8112cb923c" providerId="LiveId" clId="{2C90EC6D-E8AC-1045-8CCC-6BEE797A48B6}" dt="2018-12-18T12:46:29.854" v="93" actId="20577"/>
          <ac:spMkLst>
            <pc:docMk/>
            <pc:sldMk cId="298929410" sldId="259"/>
            <ac:spMk id="3" creationId="{8CE650BF-0EE8-E446-941A-21F5DD1D804D}"/>
          </ac:spMkLst>
        </pc:spChg>
      </pc:sldChg>
      <pc:sldChg chg="addSp modSp add">
        <pc:chgData name="Fabio Negrini" userId="49eadd8112cb923c" providerId="LiveId" clId="{2C90EC6D-E8AC-1045-8CCC-6BEE797A48B6}" dt="2018-12-18T13:04:51.239" v="413" actId="20577"/>
        <pc:sldMkLst>
          <pc:docMk/>
          <pc:sldMk cId="2627901292" sldId="260"/>
        </pc:sldMkLst>
        <pc:spChg chg="mod">
          <ac:chgData name="Fabio Negrini" userId="49eadd8112cb923c" providerId="LiveId" clId="{2C90EC6D-E8AC-1045-8CCC-6BEE797A48B6}" dt="2018-12-18T12:49:59.418" v="258" actId="20577"/>
          <ac:spMkLst>
            <pc:docMk/>
            <pc:sldMk cId="2627901292" sldId="260"/>
            <ac:spMk id="2" creationId="{F29DD824-C6EB-7840-8B30-D4EC1089B8F0}"/>
          </ac:spMkLst>
        </pc:spChg>
        <pc:spChg chg="add mod">
          <ac:chgData name="Fabio Negrini" userId="49eadd8112cb923c" providerId="LiveId" clId="{2C90EC6D-E8AC-1045-8CCC-6BEE797A48B6}" dt="2018-12-18T12:52:18.023" v="265" actId="113"/>
          <ac:spMkLst>
            <pc:docMk/>
            <pc:sldMk cId="2627901292" sldId="260"/>
            <ac:spMk id="3" creationId="{7D286689-2346-884F-98A1-A9DA70D21CF4}"/>
          </ac:spMkLst>
        </pc:spChg>
        <pc:spChg chg="add mod">
          <ac:chgData name="Fabio Negrini" userId="49eadd8112cb923c" providerId="LiveId" clId="{2C90EC6D-E8AC-1045-8CCC-6BEE797A48B6}" dt="2018-12-18T12:54:25.339" v="270" actId="693"/>
          <ac:spMkLst>
            <pc:docMk/>
            <pc:sldMk cId="2627901292" sldId="260"/>
            <ac:spMk id="4" creationId="{7F75125C-113D-014F-9AF3-F2A21E841E40}"/>
          </ac:spMkLst>
        </pc:spChg>
        <pc:spChg chg="add mod">
          <ac:chgData name="Fabio Negrini" userId="49eadd8112cb923c" providerId="LiveId" clId="{2C90EC6D-E8AC-1045-8CCC-6BEE797A48B6}" dt="2018-12-18T13:04:51.239" v="413" actId="20577"/>
          <ac:spMkLst>
            <pc:docMk/>
            <pc:sldMk cId="2627901292" sldId="260"/>
            <ac:spMk id="5" creationId="{DD7E947C-8614-8341-8D34-F16A511DEB98}"/>
          </ac:spMkLst>
        </pc:spChg>
      </pc:sldChg>
      <pc:sldChg chg="addSp delSp modSp add">
        <pc:chgData name="Fabio Negrini" userId="49eadd8112cb923c" providerId="LiveId" clId="{2C90EC6D-E8AC-1045-8CCC-6BEE797A48B6}" dt="2018-12-18T13:04:10.499" v="411" actId="693"/>
        <pc:sldMkLst>
          <pc:docMk/>
          <pc:sldMk cId="686955526" sldId="261"/>
        </pc:sldMkLst>
        <pc:spChg chg="mod">
          <ac:chgData name="Fabio Negrini" userId="49eadd8112cb923c" providerId="LiveId" clId="{2C90EC6D-E8AC-1045-8CCC-6BEE797A48B6}" dt="2018-12-18T12:56:13.127" v="372" actId="20577"/>
          <ac:spMkLst>
            <pc:docMk/>
            <pc:sldMk cId="686955526" sldId="261"/>
            <ac:spMk id="2" creationId="{315F2541-819C-DA4C-8CE1-BDE83D1B6183}"/>
          </ac:spMkLst>
        </pc:spChg>
        <pc:spChg chg="add mod">
          <ac:chgData name="Fabio Negrini" userId="49eadd8112cb923c" providerId="LiveId" clId="{2C90EC6D-E8AC-1045-8CCC-6BEE797A48B6}" dt="2018-12-18T13:03:16.924" v="404" actId="1076"/>
          <ac:spMkLst>
            <pc:docMk/>
            <pc:sldMk cId="686955526" sldId="261"/>
            <ac:spMk id="3" creationId="{5AFACEB7-5D77-0245-9460-3C3D875AA5A9}"/>
          </ac:spMkLst>
        </pc:spChg>
        <pc:spChg chg="add mod">
          <ac:chgData name="Fabio Negrini" userId="49eadd8112cb923c" providerId="LiveId" clId="{2C90EC6D-E8AC-1045-8CCC-6BEE797A48B6}" dt="2018-12-18T13:03:16.924" v="404" actId="1076"/>
          <ac:spMkLst>
            <pc:docMk/>
            <pc:sldMk cId="686955526" sldId="261"/>
            <ac:spMk id="4" creationId="{08C00B05-85A3-2548-B341-CFC22D732EA7}"/>
          </ac:spMkLst>
        </pc:spChg>
        <pc:spChg chg="add del">
          <ac:chgData name="Fabio Negrini" userId="49eadd8112cb923c" providerId="LiveId" clId="{2C90EC6D-E8AC-1045-8CCC-6BEE797A48B6}" dt="2018-12-18T13:00:44.517" v="386" actId="478"/>
          <ac:spMkLst>
            <pc:docMk/>
            <pc:sldMk cId="686955526" sldId="261"/>
            <ac:spMk id="5" creationId="{F5B5A30C-DB92-CE43-A0CF-48FAA459AEFB}"/>
          </ac:spMkLst>
        </pc:spChg>
        <pc:spChg chg="add mod">
          <ac:chgData name="Fabio Negrini" userId="49eadd8112cb923c" providerId="LiveId" clId="{2C90EC6D-E8AC-1045-8CCC-6BEE797A48B6}" dt="2018-12-18T13:00:35.771" v="385" actId="14100"/>
          <ac:spMkLst>
            <pc:docMk/>
            <pc:sldMk cId="686955526" sldId="261"/>
            <ac:spMk id="6" creationId="{5F5BF05E-359D-D54D-B5E3-53D4B5F92BC9}"/>
          </ac:spMkLst>
        </pc:spChg>
        <pc:spChg chg="add mod">
          <ac:chgData name="Fabio Negrini" userId="49eadd8112cb923c" providerId="LiveId" clId="{2C90EC6D-E8AC-1045-8CCC-6BEE797A48B6}" dt="2018-12-18T13:02:15.902" v="398" actId="208"/>
          <ac:spMkLst>
            <pc:docMk/>
            <pc:sldMk cId="686955526" sldId="261"/>
            <ac:spMk id="7" creationId="{A287D753-6874-3241-B7D5-75789C85A3B4}"/>
          </ac:spMkLst>
        </pc:spChg>
        <pc:spChg chg="add del mod">
          <ac:chgData name="Fabio Negrini" userId="49eadd8112cb923c" providerId="LiveId" clId="{2C90EC6D-E8AC-1045-8CCC-6BEE797A48B6}" dt="2018-12-18T13:01:28.528" v="392" actId="478"/>
          <ac:spMkLst>
            <pc:docMk/>
            <pc:sldMk cId="686955526" sldId="261"/>
            <ac:spMk id="8" creationId="{40F9BAF1-5CE1-D84D-A447-AE56FAE95A77}"/>
          </ac:spMkLst>
        </pc:spChg>
        <pc:spChg chg="add del mod">
          <ac:chgData name="Fabio Negrini" userId="49eadd8112cb923c" providerId="LiveId" clId="{2C90EC6D-E8AC-1045-8CCC-6BEE797A48B6}" dt="2018-12-18T13:01:25.831" v="391" actId="478"/>
          <ac:spMkLst>
            <pc:docMk/>
            <pc:sldMk cId="686955526" sldId="261"/>
            <ac:spMk id="9" creationId="{74858FCA-F6DA-6C4B-9519-BF4E7C32735A}"/>
          </ac:spMkLst>
        </pc:spChg>
        <pc:spChg chg="add mod">
          <ac:chgData name="Fabio Negrini" userId="49eadd8112cb923c" providerId="LiveId" clId="{2C90EC6D-E8AC-1045-8CCC-6BEE797A48B6}" dt="2018-12-18T13:02:22.258" v="399" actId="208"/>
          <ac:spMkLst>
            <pc:docMk/>
            <pc:sldMk cId="686955526" sldId="261"/>
            <ac:spMk id="10" creationId="{5A5B360D-7210-5242-B5A5-CB07C05C218D}"/>
          </ac:spMkLst>
        </pc:spChg>
        <pc:spChg chg="add del">
          <ac:chgData name="Fabio Negrini" userId="49eadd8112cb923c" providerId="LiveId" clId="{2C90EC6D-E8AC-1045-8CCC-6BEE797A48B6}" dt="2018-12-18T13:03:35.119" v="407" actId="478"/>
          <ac:spMkLst>
            <pc:docMk/>
            <pc:sldMk cId="686955526" sldId="261"/>
            <ac:spMk id="11" creationId="{AA76C17F-6C10-1540-9FF6-D1438EBB899B}"/>
          </ac:spMkLst>
        </pc:spChg>
        <pc:spChg chg="add mod">
          <ac:chgData name="Fabio Negrini" userId="49eadd8112cb923c" providerId="LiveId" clId="{2C90EC6D-E8AC-1045-8CCC-6BEE797A48B6}" dt="2018-12-18T13:04:10.499" v="411" actId="693"/>
          <ac:spMkLst>
            <pc:docMk/>
            <pc:sldMk cId="686955526" sldId="261"/>
            <ac:spMk id="12" creationId="{A63C921C-AB46-9E49-A690-BA23D95C37AB}"/>
          </ac:spMkLst>
        </pc:spChg>
      </pc:sldChg>
      <pc:sldChg chg="add">
        <pc:chgData name="Fabio Negrini" userId="49eadd8112cb923c" providerId="LiveId" clId="{2C90EC6D-E8AC-1045-8CCC-6BEE797A48B6}" dt="2018-12-18T13:07:02.760" v="414"/>
        <pc:sldMkLst>
          <pc:docMk/>
          <pc:sldMk cId="242465073" sldId="2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231BA-60D4-E444-A6DE-FB43887F9C4F}" type="doc">
      <dgm:prSet loTypeId="urn:microsoft.com/office/officeart/2005/8/layout/targe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472970-9A20-2B40-BE83-2846930B92EB}">
      <dgm:prSet phldrT="[Texto]"/>
      <dgm:spPr/>
      <dgm:t>
        <a:bodyPr/>
        <a:lstStyle/>
        <a:p>
          <a:r>
            <a:rPr lang="pt-BR" dirty="0"/>
            <a:t>BEAM</a:t>
          </a:r>
        </a:p>
      </dgm:t>
    </dgm:pt>
    <dgm:pt modelId="{A43DE18E-4EBA-FF48-AE5D-CFEB65E026DB}" type="parTrans" cxnId="{5F2D19AF-F26F-AA4A-B41F-BD13F3BE7905}">
      <dgm:prSet/>
      <dgm:spPr/>
      <dgm:t>
        <a:bodyPr/>
        <a:lstStyle/>
        <a:p>
          <a:endParaRPr lang="pt-BR"/>
        </a:p>
      </dgm:t>
    </dgm:pt>
    <dgm:pt modelId="{35E95C79-E483-D541-95F0-0C6049FD7826}" type="sibTrans" cxnId="{5F2D19AF-F26F-AA4A-B41F-BD13F3BE7905}">
      <dgm:prSet/>
      <dgm:spPr/>
      <dgm:t>
        <a:bodyPr/>
        <a:lstStyle/>
        <a:p>
          <a:endParaRPr lang="pt-BR"/>
        </a:p>
      </dgm:t>
    </dgm:pt>
    <dgm:pt modelId="{E0B38900-EFB9-F441-A312-70E467BD3418}">
      <dgm:prSet phldrT="[Texto]"/>
      <dgm:spPr/>
      <dgm:t>
        <a:bodyPr/>
        <a:lstStyle/>
        <a:p>
          <a:r>
            <a:rPr lang="pt-BR" dirty="0" err="1"/>
            <a:t>Erlang</a:t>
          </a:r>
          <a:r>
            <a:rPr lang="pt-BR" dirty="0"/>
            <a:t>/Elixir</a:t>
          </a:r>
        </a:p>
      </dgm:t>
    </dgm:pt>
    <dgm:pt modelId="{9A5CF017-668B-AE49-9B38-3A8D56C14435}" type="parTrans" cxnId="{B80882FF-5AD6-6B48-9805-894F26F6FEB0}">
      <dgm:prSet/>
      <dgm:spPr/>
      <dgm:t>
        <a:bodyPr/>
        <a:lstStyle/>
        <a:p>
          <a:endParaRPr lang="pt-BR"/>
        </a:p>
      </dgm:t>
    </dgm:pt>
    <dgm:pt modelId="{A24FAF37-EEB8-2842-900F-ACF121C14602}" type="sibTrans" cxnId="{B80882FF-5AD6-6B48-9805-894F26F6FEB0}">
      <dgm:prSet/>
      <dgm:spPr/>
      <dgm:t>
        <a:bodyPr/>
        <a:lstStyle/>
        <a:p>
          <a:endParaRPr lang="pt-BR"/>
        </a:p>
      </dgm:t>
    </dgm:pt>
    <dgm:pt modelId="{2446A455-0969-1347-BE04-D14391B7B84A}">
      <dgm:prSet phldrT="[Texto]"/>
      <dgm:spPr/>
      <dgm:t>
        <a:bodyPr/>
        <a:lstStyle/>
        <a:p>
          <a:r>
            <a:rPr lang="pt-BR" dirty="0"/>
            <a:t>OTP</a:t>
          </a:r>
        </a:p>
      </dgm:t>
    </dgm:pt>
    <dgm:pt modelId="{436F83B6-7B7C-8546-BD52-81D28CBA2777}" type="parTrans" cxnId="{7AEFC858-B743-D44B-B0AC-26473C5E37F8}">
      <dgm:prSet/>
      <dgm:spPr/>
      <dgm:t>
        <a:bodyPr/>
        <a:lstStyle/>
        <a:p>
          <a:endParaRPr lang="pt-BR"/>
        </a:p>
      </dgm:t>
    </dgm:pt>
    <dgm:pt modelId="{95FE9721-5ADE-B741-81C9-273C9916D71F}" type="sibTrans" cxnId="{7AEFC858-B743-D44B-B0AC-26473C5E37F8}">
      <dgm:prSet/>
      <dgm:spPr/>
      <dgm:t>
        <a:bodyPr/>
        <a:lstStyle/>
        <a:p>
          <a:endParaRPr lang="pt-BR"/>
        </a:p>
      </dgm:t>
    </dgm:pt>
    <dgm:pt modelId="{7790F6F8-C3BD-824D-977B-FAD659C168D7}">
      <dgm:prSet phldrT="[Texto]"/>
      <dgm:spPr/>
      <dgm:t>
        <a:bodyPr/>
        <a:lstStyle/>
        <a:p>
          <a:r>
            <a:rPr lang="pt-BR" dirty="0"/>
            <a:t>Module</a:t>
          </a:r>
        </a:p>
      </dgm:t>
    </dgm:pt>
    <dgm:pt modelId="{8F128F99-C601-EC44-B922-1B63B9EC0069}" type="parTrans" cxnId="{404A910E-01BD-A94F-800B-96FBF791A013}">
      <dgm:prSet/>
      <dgm:spPr/>
      <dgm:t>
        <a:bodyPr/>
        <a:lstStyle/>
        <a:p>
          <a:endParaRPr lang="pt-BR"/>
        </a:p>
      </dgm:t>
    </dgm:pt>
    <dgm:pt modelId="{61C0D6B8-8647-6740-91D0-FBD76F646F38}" type="sibTrans" cxnId="{404A910E-01BD-A94F-800B-96FBF791A013}">
      <dgm:prSet/>
      <dgm:spPr/>
      <dgm:t>
        <a:bodyPr/>
        <a:lstStyle/>
        <a:p>
          <a:endParaRPr lang="pt-BR"/>
        </a:p>
      </dgm:t>
    </dgm:pt>
    <dgm:pt modelId="{BC519297-F1E9-8E48-82DB-ADB879D59A03}">
      <dgm:prSet phldrT="[Texto]"/>
      <dgm:spPr/>
      <dgm:t>
        <a:bodyPr/>
        <a:lstStyle/>
        <a:p>
          <a:r>
            <a:rPr lang="pt-BR" dirty="0"/>
            <a:t>Simulator NOP Elixir</a:t>
          </a:r>
        </a:p>
      </dgm:t>
    </dgm:pt>
    <dgm:pt modelId="{BA82B992-F578-D24E-81E9-3F65A301D3D4}" type="parTrans" cxnId="{5098E2F3-4075-0F48-A905-1000F2C971EC}">
      <dgm:prSet/>
      <dgm:spPr/>
      <dgm:t>
        <a:bodyPr/>
        <a:lstStyle/>
        <a:p>
          <a:endParaRPr lang="pt-BR"/>
        </a:p>
      </dgm:t>
    </dgm:pt>
    <dgm:pt modelId="{2BA27F10-0619-DB4D-BD57-BBDA3EB33299}" type="sibTrans" cxnId="{5098E2F3-4075-0F48-A905-1000F2C971EC}">
      <dgm:prSet/>
      <dgm:spPr/>
      <dgm:t>
        <a:bodyPr/>
        <a:lstStyle/>
        <a:p>
          <a:endParaRPr lang="pt-BR"/>
        </a:p>
      </dgm:t>
    </dgm:pt>
    <dgm:pt modelId="{62DD39E2-3B82-914B-92C8-95F0D68AFE74}">
      <dgm:prSet phldrT="[Texto]"/>
      <dgm:spPr/>
      <dgm:t>
        <a:bodyPr/>
        <a:lstStyle/>
        <a:p>
          <a:r>
            <a:rPr lang="pt-BR" dirty="0"/>
            <a:t>FBE</a:t>
          </a:r>
        </a:p>
      </dgm:t>
    </dgm:pt>
    <dgm:pt modelId="{8DA79487-CABB-1048-ABEA-D7032315F69F}" type="parTrans" cxnId="{64BCA34F-6610-5D4D-B68D-8C9FE7E1E4D1}">
      <dgm:prSet/>
      <dgm:spPr/>
      <dgm:t>
        <a:bodyPr/>
        <a:lstStyle/>
        <a:p>
          <a:endParaRPr lang="pt-BR"/>
        </a:p>
      </dgm:t>
    </dgm:pt>
    <dgm:pt modelId="{970F8BA7-893F-8A42-ACD3-FB7B6DBEA55E}" type="sibTrans" cxnId="{64BCA34F-6610-5D4D-B68D-8C9FE7E1E4D1}">
      <dgm:prSet/>
      <dgm:spPr/>
      <dgm:t>
        <a:bodyPr/>
        <a:lstStyle/>
        <a:p>
          <a:endParaRPr lang="pt-BR"/>
        </a:p>
      </dgm:t>
    </dgm:pt>
    <dgm:pt modelId="{B48F65E2-444B-8D41-B807-A353B13C8809}">
      <dgm:prSet phldrT="[Texto]"/>
      <dgm:spPr/>
      <dgm:t>
        <a:bodyPr/>
        <a:lstStyle/>
        <a:p>
          <a:r>
            <a:rPr lang="pt-BR" dirty="0" err="1"/>
            <a:t>Rule</a:t>
          </a:r>
          <a:endParaRPr lang="pt-BR" dirty="0"/>
        </a:p>
      </dgm:t>
    </dgm:pt>
    <dgm:pt modelId="{0BF55B8E-B15C-6842-B119-23FE3F4D20EE}" type="parTrans" cxnId="{625AE03B-C6A3-534C-8A1E-DB45BEAC2272}">
      <dgm:prSet/>
      <dgm:spPr/>
      <dgm:t>
        <a:bodyPr/>
        <a:lstStyle/>
        <a:p>
          <a:endParaRPr lang="pt-BR"/>
        </a:p>
      </dgm:t>
    </dgm:pt>
    <dgm:pt modelId="{BE02D38D-E77A-264E-BEDE-A133F882A445}" type="sibTrans" cxnId="{625AE03B-C6A3-534C-8A1E-DB45BEAC2272}">
      <dgm:prSet/>
      <dgm:spPr/>
      <dgm:t>
        <a:bodyPr/>
        <a:lstStyle/>
        <a:p>
          <a:endParaRPr lang="pt-BR"/>
        </a:p>
      </dgm:t>
    </dgm:pt>
    <dgm:pt modelId="{3D1D017B-FCB9-2940-A695-676B6C2BF1A9}">
      <dgm:prSet phldrT="[Texto]"/>
      <dgm:spPr/>
      <dgm:t>
        <a:bodyPr/>
        <a:lstStyle/>
        <a:p>
          <a:r>
            <a:rPr lang="pt-BR" dirty="0" err="1"/>
            <a:t>Functional</a:t>
          </a:r>
          <a:endParaRPr lang="pt-BR" dirty="0"/>
        </a:p>
      </dgm:t>
    </dgm:pt>
    <dgm:pt modelId="{7A390468-FBF5-6240-A7CE-62E7746184C5}" type="parTrans" cxnId="{99ED8E49-725A-4C41-B47B-9DD2F4C928FA}">
      <dgm:prSet/>
      <dgm:spPr/>
      <dgm:t>
        <a:bodyPr/>
        <a:lstStyle/>
        <a:p>
          <a:endParaRPr lang="pt-BR"/>
        </a:p>
      </dgm:t>
    </dgm:pt>
    <dgm:pt modelId="{8B8490D9-BCE9-8347-B768-C0B2E1327DA3}" type="sibTrans" cxnId="{99ED8E49-725A-4C41-B47B-9DD2F4C928FA}">
      <dgm:prSet/>
      <dgm:spPr/>
      <dgm:t>
        <a:bodyPr/>
        <a:lstStyle/>
        <a:p>
          <a:endParaRPr lang="pt-BR"/>
        </a:p>
      </dgm:t>
    </dgm:pt>
    <dgm:pt modelId="{17F5F0D0-6358-4E44-84ED-F56240E171B7}">
      <dgm:prSet phldrT="[Texto]"/>
      <dgm:spPr/>
      <dgm:t>
        <a:bodyPr/>
        <a:lstStyle/>
        <a:p>
          <a:r>
            <a:rPr lang="pt-BR" dirty="0" err="1"/>
            <a:t>Condition</a:t>
          </a:r>
          <a:endParaRPr lang="pt-BR" dirty="0"/>
        </a:p>
      </dgm:t>
    </dgm:pt>
    <dgm:pt modelId="{B33DB0E1-469A-494B-9EE3-1B9B601F7D5B}" type="parTrans" cxnId="{2170A483-5580-7B47-856F-239571A39D0C}">
      <dgm:prSet/>
      <dgm:spPr/>
      <dgm:t>
        <a:bodyPr/>
        <a:lstStyle/>
        <a:p>
          <a:endParaRPr lang="pt-BR"/>
        </a:p>
      </dgm:t>
    </dgm:pt>
    <dgm:pt modelId="{E9A73A7D-7A2A-484D-AC41-216D7FC619D8}" type="sibTrans" cxnId="{2170A483-5580-7B47-856F-239571A39D0C}">
      <dgm:prSet/>
      <dgm:spPr/>
      <dgm:t>
        <a:bodyPr/>
        <a:lstStyle/>
        <a:p>
          <a:endParaRPr lang="pt-BR"/>
        </a:p>
      </dgm:t>
    </dgm:pt>
    <dgm:pt modelId="{5FDB4014-AF53-DB4A-A681-FDC6CE85E47C}">
      <dgm:prSet phldrT="[Texto]"/>
      <dgm:spPr/>
      <dgm:t>
        <a:bodyPr/>
        <a:lstStyle/>
        <a:p>
          <a:r>
            <a:rPr lang="pt-BR" dirty="0" err="1"/>
            <a:t>Premise</a:t>
          </a:r>
          <a:endParaRPr lang="pt-BR" dirty="0"/>
        </a:p>
      </dgm:t>
    </dgm:pt>
    <dgm:pt modelId="{230F0240-52C4-AF48-AB82-3072119AB51D}" type="parTrans" cxnId="{E80ECC36-9D0E-9D41-A170-309CE7366E38}">
      <dgm:prSet/>
      <dgm:spPr/>
      <dgm:t>
        <a:bodyPr/>
        <a:lstStyle/>
        <a:p>
          <a:endParaRPr lang="pt-BR"/>
        </a:p>
      </dgm:t>
    </dgm:pt>
    <dgm:pt modelId="{DAE0C816-BEC0-9F4F-B0F8-E143C30F33E4}" type="sibTrans" cxnId="{E80ECC36-9D0E-9D41-A170-309CE7366E38}">
      <dgm:prSet/>
      <dgm:spPr/>
      <dgm:t>
        <a:bodyPr/>
        <a:lstStyle/>
        <a:p>
          <a:endParaRPr lang="pt-BR"/>
        </a:p>
      </dgm:t>
    </dgm:pt>
    <dgm:pt modelId="{15F61E05-F18A-40B2-9282-876A8217DE8B}">
      <dgm:prSet phldrT="[Texto]"/>
      <dgm:spPr/>
      <dgm:t>
        <a:bodyPr/>
        <a:lstStyle/>
        <a:p>
          <a:r>
            <a:rPr lang="pt-BR" dirty="0" err="1"/>
            <a:t>State</a:t>
          </a:r>
          <a:endParaRPr lang="pt-BR" dirty="0"/>
        </a:p>
      </dgm:t>
    </dgm:pt>
    <dgm:pt modelId="{BEE85805-66BD-4CF0-914B-7EE1CF099394}" type="parTrans" cxnId="{E73CDFA6-BDF8-419D-BB89-CC50F3F31692}">
      <dgm:prSet/>
      <dgm:spPr/>
      <dgm:t>
        <a:bodyPr/>
        <a:lstStyle/>
        <a:p>
          <a:endParaRPr lang="pt-BR"/>
        </a:p>
      </dgm:t>
    </dgm:pt>
    <dgm:pt modelId="{560E3968-2C2F-4050-AC50-D8FA25FD8E3C}" type="sibTrans" cxnId="{E73CDFA6-BDF8-419D-BB89-CC50F3F31692}">
      <dgm:prSet/>
      <dgm:spPr/>
      <dgm:t>
        <a:bodyPr/>
        <a:lstStyle/>
        <a:p>
          <a:endParaRPr lang="pt-BR"/>
        </a:p>
      </dgm:t>
    </dgm:pt>
    <dgm:pt modelId="{09DD0EA7-193E-44B5-BB28-2480FFD1D49C}">
      <dgm:prSet phldrT="[Texto]"/>
      <dgm:spPr/>
      <dgm:t>
        <a:bodyPr/>
        <a:lstStyle/>
        <a:p>
          <a:r>
            <a:rPr lang="pt-BR" dirty="0" err="1"/>
            <a:t>Process</a:t>
          </a:r>
          <a:endParaRPr lang="pt-BR" dirty="0"/>
        </a:p>
      </dgm:t>
    </dgm:pt>
    <dgm:pt modelId="{7BE360F8-CA09-4E9E-AFEF-7EA5154B9B4F}" type="parTrans" cxnId="{706CF39F-5A95-4B55-AEC4-3F162036FBBF}">
      <dgm:prSet/>
      <dgm:spPr/>
      <dgm:t>
        <a:bodyPr/>
        <a:lstStyle/>
        <a:p>
          <a:endParaRPr lang="pt-BR"/>
        </a:p>
      </dgm:t>
    </dgm:pt>
    <dgm:pt modelId="{5DFA46D7-A5AD-40B9-ABF2-86FC57B8DB55}" type="sibTrans" cxnId="{706CF39F-5A95-4B55-AEC4-3F162036FBBF}">
      <dgm:prSet/>
      <dgm:spPr/>
      <dgm:t>
        <a:bodyPr/>
        <a:lstStyle/>
        <a:p>
          <a:endParaRPr lang="pt-BR"/>
        </a:p>
      </dgm:t>
    </dgm:pt>
    <dgm:pt modelId="{905A62CD-2437-4807-B7A3-3AE28F6EC761}">
      <dgm:prSet phldrT="[Texto]"/>
      <dgm:spPr/>
      <dgm:t>
        <a:bodyPr/>
        <a:lstStyle/>
        <a:p>
          <a:r>
            <a:rPr lang="pt-BR" dirty="0" err="1"/>
            <a:t>Actor</a:t>
          </a:r>
          <a:endParaRPr lang="pt-BR" dirty="0"/>
        </a:p>
      </dgm:t>
    </dgm:pt>
    <dgm:pt modelId="{7BBFD521-CE8E-4A07-B62B-2266F5C2E721}" type="parTrans" cxnId="{60A00583-6810-48FE-9BF3-9A29AB1D7A24}">
      <dgm:prSet/>
      <dgm:spPr/>
      <dgm:t>
        <a:bodyPr/>
        <a:lstStyle/>
        <a:p>
          <a:endParaRPr lang="pt-BR"/>
        </a:p>
      </dgm:t>
    </dgm:pt>
    <dgm:pt modelId="{9EAA0E3A-60C4-432A-92EB-B40716A4A594}" type="sibTrans" cxnId="{60A00583-6810-48FE-9BF3-9A29AB1D7A24}">
      <dgm:prSet/>
      <dgm:spPr/>
      <dgm:t>
        <a:bodyPr/>
        <a:lstStyle/>
        <a:p>
          <a:endParaRPr lang="pt-BR"/>
        </a:p>
      </dgm:t>
    </dgm:pt>
    <dgm:pt modelId="{B01498F5-6499-45EA-9660-6B1902A4E005}">
      <dgm:prSet phldrT="[Texto]"/>
      <dgm:spPr/>
      <dgm:t>
        <a:bodyPr/>
        <a:lstStyle/>
        <a:p>
          <a:r>
            <a:rPr lang="pt-BR" dirty="0" err="1"/>
            <a:t>Messaging</a:t>
          </a:r>
          <a:endParaRPr lang="pt-BR" dirty="0"/>
        </a:p>
      </dgm:t>
    </dgm:pt>
    <dgm:pt modelId="{330E8123-12C6-4F9A-8649-10508054B604}" type="parTrans" cxnId="{B800B592-B355-4CD6-8E47-671431B6F792}">
      <dgm:prSet/>
      <dgm:spPr/>
      <dgm:t>
        <a:bodyPr/>
        <a:lstStyle/>
        <a:p>
          <a:endParaRPr lang="pt-BR"/>
        </a:p>
      </dgm:t>
    </dgm:pt>
    <dgm:pt modelId="{3AE15689-AAA4-4EBC-AEA9-0457F720D5AA}" type="sibTrans" cxnId="{B800B592-B355-4CD6-8E47-671431B6F792}">
      <dgm:prSet/>
      <dgm:spPr/>
      <dgm:t>
        <a:bodyPr/>
        <a:lstStyle/>
        <a:p>
          <a:endParaRPr lang="pt-BR"/>
        </a:p>
      </dgm:t>
    </dgm:pt>
    <dgm:pt modelId="{5600C549-0DA8-CB4F-949F-F92D580B98A6}" type="pres">
      <dgm:prSet presAssocID="{6EB231BA-60D4-E444-A6DE-FB43887F9C4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13A8118-79C5-454C-8D68-5697D5B8B784}" type="pres">
      <dgm:prSet presAssocID="{6EB231BA-60D4-E444-A6DE-FB43887F9C4F}" presName="outerBox" presStyleCnt="0"/>
      <dgm:spPr/>
    </dgm:pt>
    <dgm:pt modelId="{D9FFBA24-7863-8E4F-A1AD-BE843C4E4890}" type="pres">
      <dgm:prSet presAssocID="{6EB231BA-60D4-E444-A6DE-FB43887F9C4F}" presName="outerBoxParent" presStyleLbl="node1" presStyleIdx="0" presStyleCnt="3"/>
      <dgm:spPr/>
    </dgm:pt>
    <dgm:pt modelId="{3DC112DA-2461-4143-8352-E3A7F3DBF202}" type="pres">
      <dgm:prSet presAssocID="{6EB231BA-60D4-E444-A6DE-FB43887F9C4F}" presName="outerBoxChildren" presStyleCnt="0"/>
      <dgm:spPr/>
    </dgm:pt>
    <dgm:pt modelId="{EA2DA666-DB1D-456C-97BF-862DA1A7BB22}" type="pres">
      <dgm:prSet presAssocID="{15F61E05-F18A-40B2-9282-876A8217DE8B}" presName="oChild" presStyleLbl="fgAcc1" presStyleIdx="0" presStyleCnt="11">
        <dgm:presLayoutVars>
          <dgm:bulletEnabled val="1"/>
        </dgm:presLayoutVars>
      </dgm:prSet>
      <dgm:spPr/>
    </dgm:pt>
    <dgm:pt modelId="{FDF79B8B-46B3-4EBC-8CE8-4BC3D8EC290C}" type="pres">
      <dgm:prSet presAssocID="{560E3968-2C2F-4050-AC50-D8FA25FD8E3C}" presName="outerSibTrans" presStyleCnt="0"/>
      <dgm:spPr/>
    </dgm:pt>
    <dgm:pt modelId="{ADFB9A73-DC43-436F-937B-B2A580AF5C8E}" type="pres">
      <dgm:prSet presAssocID="{09DD0EA7-193E-44B5-BB28-2480FFD1D49C}" presName="oChild" presStyleLbl="fgAcc1" presStyleIdx="1" presStyleCnt="11">
        <dgm:presLayoutVars>
          <dgm:bulletEnabled val="1"/>
        </dgm:presLayoutVars>
      </dgm:prSet>
      <dgm:spPr/>
    </dgm:pt>
    <dgm:pt modelId="{C2848768-12DB-4507-9F3D-2ADCF376640C}" type="pres">
      <dgm:prSet presAssocID="{5DFA46D7-A5AD-40B9-ABF2-86FC57B8DB55}" presName="outerSibTrans" presStyleCnt="0"/>
      <dgm:spPr/>
    </dgm:pt>
    <dgm:pt modelId="{BB95C9E3-27F9-41E4-8879-BE17A6D3E66C}" type="pres">
      <dgm:prSet presAssocID="{905A62CD-2437-4807-B7A3-3AE28F6EC761}" presName="oChild" presStyleLbl="fgAcc1" presStyleIdx="2" presStyleCnt="11">
        <dgm:presLayoutVars>
          <dgm:bulletEnabled val="1"/>
        </dgm:presLayoutVars>
      </dgm:prSet>
      <dgm:spPr/>
    </dgm:pt>
    <dgm:pt modelId="{5602E65F-C76E-4DE4-9B0B-1C8E9CA36565}" type="pres">
      <dgm:prSet presAssocID="{9EAA0E3A-60C4-432A-92EB-B40716A4A594}" presName="outerSibTrans" presStyleCnt="0"/>
      <dgm:spPr/>
    </dgm:pt>
    <dgm:pt modelId="{DF482942-72F5-4486-86CC-F5CCA40DF370}" type="pres">
      <dgm:prSet presAssocID="{B01498F5-6499-45EA-9660-6B1902A4E005}" presName="oChild" presStyleLbl="fgAcc1" presStyleIdx="3" presStyleCnt="11">
        <dgm:presLayoutVars>
          <dgm:bulletEnabled val="1"/>
        </dgm:presLayoutVars>
      </dgm:prSet>
      <dgm:spPr/>
    </dgm:pt>
    <dgm:pt modelId="{D12DDA24-71D0-B348-AAB2-19433DE02753}" type="pres">
      <dgm:prSet presAssocID="{6EB231BA-60D4-E444-A6DE-FB43887F9C4F}" presName="middleBox" presStyleCnt="0"/>
      <dgm:spPr/>
    </dgm:pt>
    <dgm:pt modelId="{86AC9A0B-D1A9-0047-B5B4-4810F5FFB358}" type="pres">
      <dgm:prSet presAssocID="{6EB231BA-60D4-E444-A6DE-FB43887F9C4F}" presName="middleBoxParent" presStyleLbl="node1" presStyleIdx="1" presStyleCnt="3"/>
      <dgm:spPr/>
    </dgm:pt>
    <dgm:pt modelId="{F56D390A-C5DA-0341-9762-4C8F96C8411B}" type="pres">
      <dgm:prSet presAssocID="{6EB231BA-60D4-E444-A6DE-FB43887F9C4F}" presName="middleBoxChildren" presStyleCnt="0"/>
      <dgm:spPr/>
    </dgm:pt>
    <dgm:pt modelId="{D806333F-1C11-4F86-BD8B-9F99DD3F58FC}" type="pres">
      <dgm:prSet presAssocID="{2446A455-0969-1347-BE04-D14391B7B84A}" presName="mChild" presStyleLbl="fgAcc1" presStyleIdx="4" presStyleCnt="11">
        <dgm:presLayoutVars>
          <dgm:bulletEnabled val="1"/>
        </dgm:presLayoutVars>
      </dgm:prSet>
      <dgm:spPr/>
    </dgm:pt>
    <dgm:pt modelId="{656B0D25-5B4A-4F97-90E0-ED272FD812C0}" type="pres">
      <dgm:prSet presAssocID="{95FE9721-5ADE-B741-81C9-273C9916D71F}" presName="middleSibTrans" presStyleCnt="0"/>
      <dgm:spPr/>
    </dgm:pt>
    <dgm:pt modelId="{767D3B51-A6D3-481D-9321-60803B262C8C}" type="pres">
      <dgm:prSet presAssocID="{7790F6F8-C3BD-824D-977B-FAD659C168D7}" presName="mChild" presStyleLbl="fgAcc1" presStyleIdx="5" presStyleCnt="11">
        <dgm:presLayoutVars>
          <dgm:bulletEnabled val="1"/>
        </dgm:presLayoutVars>
      </dgm:prSet>
      <dgm:spPr/>
    </dgm:pt>
    <dgm:pt modelId="{8DAC7D05-6D5D-4EBB-A410-35F2390E7FAA}" type="pres">
      <dgm:prSet presAssocID="{61C0D6B8-8647-6740-91D0-FBD76F646F38}" presName="middleSibTrans" presStyleCnt="0"/>
      <dgm:spPr/>
    </dgm:pt>
    <dgm:pt modelId="{5D8EEFA5-CB7C-4962-BBAB-727CCB476986}" type="pres">
      <dgm:prSet presAssocID="{3D1D017B-FCB9-2940-A695-676B6C2BF1A9}" presName="mChild" presStyleLbl="fgAcc1" presStyleIdx="6" presStyleCnt="11">
        <dgm:presLayoutVars>
          <dgm:bulletEnabled val="1"/>
        </dgm:presLayoutVars>
      </dgm:prSet>
      <dgm:spPr/>
    </dgm:pt>
    <dgm:pt modelId="{B316AB38-3C59-FB4A-A164-0295FC7A8358}" type="pres">
      <dgm:prSet presAssocID="{6EB231BA-60D4-E444-A6DE-FB43887F9C4F}" presName="centerBox" presStyleCnt="0"/>
      <dgm:spPr/>
    </dgm:pt>
    <dgm:pt modelId="{5DB69AFA-0F6F-154D-BBF2-A0CB13E8A3C5}" type="pres">
      <dgm:prSet presAssocID="{6EB231BA-60D4-E444-A6DE-FB43887F9C4F}" presName="centerBoxParent" presStyleLbl="node1" presStyleIdx="2" presStyleCnt="3"/>
      <dgm:spPr/>
    </dgm:pt>
    <dgm:pt modelId="{CA74B67B-51E6-4D57-AD86-575B0D7968C5}" type="pres">
      <dgm:prSet presAssocID="{6EB231BA-60D4-E444-A6DE-FB43887F9C4F}" presName="centerBoxChildren" presStyleCnt="0"/>
      <dgm:spPr/>
    </dgm:pt>
    <dgm:pt modelId="{0323436D-0C3F-49A1-913B-94447150E7C5}" type="pres">
      <dgm:prSet presAssocID="{62DD39E2-3B82-914B-92C8-95F0D68AFE74}" presName="cChild" presStyleLbl="fgAcc1" presStyleIdx="7" presStyleCnt="11">
        <dgm:presLayoutVars>
          <dgm:bulletEnabled val="1"/>
        </dgm:presLayoutVars>
      </dgm:prSet>
      <dgm:spPr/>
    </dgm:pt>
    <dgm:pt modelId="{21591FAB-3CDC-4759-8132-9395BD959A6E}" type="pres">
      <dgm:prSet presAssocID="{970F8BA7-893F-8A42-ACD3-FB7B6DBEA55E}" presName="centerSibTrans" presStyleCnt="0"/>
      <dgm:spPr/>
    </dgm:pt>
    <dgm:pt modelId="{4ECB753B-FF54-43F9-9662-4D28F65EC5A5}" type="pres">
      <dgm:prSet presAssocID="{B48F65E2-444B-8D41-B807-A353B13C8809}" presName="cChild" presStyleLbl="fgAcc1" presStyleIdx="8" presStyleCnt="11">
        <dgm:presLayoutVars>
          <dgm:bulletEnabled val="1"/>
        </dgm:presLayoutVars>
      </dgm:prSet>
      <dgm:spPr/>
    </dgm:pt>
    <dgm:pt modelId="{FB8D6971-853F-4EC2-A074-70E038907FEE}" type="pres">
      <dgm:prSet presAssocID="{BE02D38D-E77A-264E-BEDE-A133F882A445}" presName="centerSibTrans" presStyleCnt="0"/>
      <dgm:spPr/>
    </dgm:pt>
    <dgm:pt modelId="{7C3CF54C-2D40-4029-BAEF-F67CCC5A0237}" type="pres">
      <dgm:prSet presAssocID="{17F5F0D0-6358-4E44-84ED-F56240E171B7}" presName="cChild" presStyleLbl="fgAcc1" presStyleIdx="9" presStyleCnt="11">
        <dgm:presLayoutVars>
          <dgm:bulletEnabled val="1"/>
        </dgm:presLayoutVars>
      </dgm:prSet>
      <dgm:spPr/>
    </dgm:pt>
    <dgm:pt modelId="{4E0FA548-2EF2-40D7-BB6B-B36536079054}" type="pres">
      <dgm:prSet presAssocID="{E9A73A7D-7A2A-484D-AC41-216D7FC619D8}" presName="centerSibTrans" presStyleCnt="0"/>
      <dgm:spPr/>
    </dgm:pt>
    <dgm:pt modelId="{2CA9D701-3C34-4B56-B322-934C2A71FD81}" type="pres">
      <dgm:prSet presAssocID="{5FDB4014-AF53-DB4A-A681-FDC6CE85E47C}" presName="cChild" presStyleLbl="fgAcc1" presStyleIdx="10" presStyleCnt="11">
        <dgm:presLayoutVars>
          <dgm:bulletEnabled val="1"/>
        </dgm:presLayoutVars>
      </dgm:prSet>
      <dgm:spPr/>
    </dgm:pt>
  </dgm:ptLst>
  <dgm:cxnLst>
    <dgm:cxn modelId="{404A910E-01BD-A94F-800B-96FBF791A013}" srcId="{E0B38900-EFB9-F441-A312-70E467BD3418}" destId="{7790F6F8-C3BD-824D-977B-FAD659C168D7}" srcOrd="1" destOrd="0" parTransId="{8F128F99-C601-EC44-B922-1B63B9EC0069}" sibTransId="{61C0D6B8-8647-6740-91D0-FBD76F646F38}"/>
    <dgm:cxn modelId="{49249E0E-395D-4D45-B152-7AAC36CAA58C}" type="presOf" srcId="{905A62CD-2437-4807-B7A3-3AE28F6EC761}" destId="{BB95C9E3-27F9-41E4-8879-BE17A6D3E66C}" srcOrd="0" destOrd="0" presId="urn:microsoft.com/office/officeart/2005/8/layout/target2"/>
    <dgm:cxn modelId="{4921491E-41AE-4FA3-A94D-2BD50957951C}" type="presOf" srcId="{2446A455-0969-1347-BE04-D14391B7B84A}" destId="{D806333F-1C11-4F86-BD8B-9F99DD3F58FC}" srcOrd="0" destOrd="0" presId="urn:microsoft.com/office/officeart/2005/8/layout/target2"/>
    <dgm:cxn modelId="{E80ECC36-9D0E-9D41-A170-309CE7366E38}" srcId="{BC519297-F1E9-8E48-82DB-ADB879D59A03}" destId="{5FDB4014-AF53-DB4A-A681-FDC6CE85E47C}" srcOrd="3" destOrd="0" parTransId="{230F0240-52C4-AF48-AB82-3072119AB51D}" sibTransId="{DAE0C816-BEC0-9F4F-B0F8-E143C30F33E4}"/>
    <dgm:cxn modelId="{625AE03B-C6A3-534C-8A1E-DB45BEAC2272}" srcId="{BC519297-F1E9-8E48-82DB-ADB879D59A03}" destId="{B48F65E2-444B-8D41-B807-A353B13C8809}" srcOrd="1" destOrd="0" parTransId="{0BF55B8E-B15C-6842-B119-23FE3F4D20EE}" sibTransId="{BE02D38D-E77A-264E-BEDE-A133F882A445}"/>
    <dgm:cxn modelId="{8A43AA5F-FD51-4F8D-81B4-A27F5AC71829}" type="presOf" srcId="{62DD39E2-3B82-914B-92C8-95F0D68AFE74}" destId="{0323436D-0C3F-49A1-913B-94447150E7C5}" srcOrd="0" destOrd="0" presId="urn:microsoft.com/office/officeart/2005/8/layout/target2"/>
    <dgm:cxn modelId="{99ED8E49-725A-4C41-B47B-9DD2F4C928FA}" srcId="{E0B38900-EFB9-F441-A312-70E467BD3418}" destId="{3D1D017B-FCB9-2940-A695-676B6C2BF1A9}" srcOrd="2" destOrd="0" parTransId="{7A390468-FBF5-6240-A7CE-62E7746184C5}" sibTransId="{8B8490D9-BCE9-8347-B768-C0B2E1327DA3}"/>
    <dgm:cxn modelId="{561F5E6F-B5BA-46F6-B297-333275FD19BA}" type="presOf" srcId="{B48F65E2-444B-8D41-B807-A353B13C8809}" destId="{4ECB753B-FF54-43F9-9662-4D28F65EC5A5}" srcOrd="0" destOrd="0" presId="urn:microsoft.com/office/officeart/2005/8/layout/target2"/>
    <dgm:cxn modelId="{64BCA34F-6610-5D4D-B68D-8C9FE7E1E4D1}" srcId="{BC519297-F1E9-8E48-82DB-ADB879D59A03}" destId="{62DD39E2-3B82-914B-92C8-95F0D68AFE74}" srcOrd="0" destOrd="0" parTransId="{8DA79487-CABB-1048-ABEA-D7032315F69F}" sibTransId="{970F8BA7-893F-8A42-ACD3-FB7B6DBEA55E}"/>
    <dgm:cxn modelId="{DE482175-CE18-44DB-92D2-27E98C5370E1}" type="presOf" srcId="{B01498F5-6499-45EA-9660-6B1902A4E005}" destId="{DF482942-72F5-4486-86CC-F5CCA40DF370}" srcOrd="0" destOrd="0" presId="urn:microsoft.com/office/officeart/2005/8/layout/target2"/>
    <dgm:cxn modelId="{7AEFC858-B743-D44B-B0AC-26473C5E37F8}" srcId="{E0B38900-EFB9-F441-A312-70E467BD3418}" destId="{2446A455-0969-1347-BE04-D14391B7B84A}" srcOrd="0" destOrd="0" parTransId="{436F83B6-7B7C-8546-BD52-81D28CBA2777}" sibTransId="{95FE9721-5ADE-B741-81C9-273C9916D71F}"/>
    <dgm:cxn modelId="{60A00583-6810-48FE-9BF3-9A29AB1D7A24}" srcId="{42472970-9A20-2B40-BE83-2846930B92EB}" destId="{905A62CD-2437-4807-B7A3-3AE28F6EC761}" srcOrd="2" destOrd="0" parTransId="{7BBFD521-CE8E-4A07-B62B-2266F5C2E721}" sibTransId="{9EAA0E3A-60C4-432A-92EB-B40716A4A594}"/>
    <dgm:cxn modelId="{2170A483-5580-7B47-856F-239571A39D0C}" srcId="{BC519297-F1E9-8E48-82DB-ADB879D59A03}" destId="{17F5F0D0-6358-4E44-84ED-F56240E171B7}" srcOrd="2" destOrd="0" parTransId="{B33DB0E1-469A-494B-9EE3-1B9B601F7D5B}" sibTransId="{E9A73A7D-7A2A-484D-AC41-216D7FC619D8}"/>
    <dgm:cxn modelId="{CBBFD489-2DF0-4BE5-9E47-40DAD7A6EA07}" type="presOf" srcId="{15F61E05-F18A-40B2-9282-876A8217DE8B}" destId="{EA2DA666-DB1D-456C-97BF-862DA1A7BB22}" srcOrd="0" destOrd="0" presId="urn:microsoft.com/office/officeart/2005/8/layout/target2"/>
    <dgm:cxn modelId="{B800B592-B355-4CD6-8E47-671431B6F792}" srcId="{42472970-9A20-2B40-BE83-2846930B92EB}" destId="{B01498F5-6499-45EA-9660-6B1902A4E005}" srcOrd="3" destOrd="0" parTransId="{330E8123-12C6-4F9A-8649-10508054B604}" sibTransId="{3AE15689-AAA4-4EBC-AEA9-0457F720D5AA}"/>
    <dgm:cxn modelId="{706CF39F-5A95-4B55-AEC4-3F162036FBBF}" srcId="{42472970-9A20-2B40-BE83-2846930B92EB}" destId="{09DD0EA7-193E-44B5-BB28-2480FFD1D49C}" srcOrd="1" destOrd="0" parTransId="{7BE360F8-CA09-4E9E-AFEF-7EA5154B9B4F}" sibTransId="{5DFA46D7-A5AD-40B9-ABF2-86FC57B8DB55}"/>
    <dgm:cxn modelId="{5FBDA8A5-A47E-4FB8-ABBB-A27AFA5B06E6}" type="presOf" srcId="{BC519297-F1E9-8E48-82DB-ADB879D59A03}" destId="{5DB69AFA-0F6F-154D-BBF2-A0CB13E8A3C5}" srcOrd="0" destOrd="0" presId="urn:microsoft.com/office/officeart/2005/8/layout/target2"/>
    <dgm:cxn modelId="{E73CDFA6-BDF8-419D-BB89-CC50F3F31692}" srcId="{42472970-9A20-2B40-BE83-2846930B92EB}" destId="{15F61E05-F18A-40B2-9282-876A8217DE8B}" srcOrd="0" destOrd="0" parTransId="{BEE85805-66BD-4CF0-914B-7EE1CF099394}" sibTransId="{560E3968-2C2F-4050-AC50-D8FA25FD8E3C}"/>
    <dgm:cxn modelId="{5F2D19AF-F26F-AA4A-B41F-BD13F3BE7905}" srcId="{6EB231BA-60D4-E444-A6DE-FB43887F9C4F}" destId="{42472970-9A20-2B40-BE83-2846930B92EB}" srcOrd="0" destOrd="0" parTransId="{A43DE18E-4EBA-FF48-AE5D-CFEB65E026DB}" sibTransId="{35E95C79-E483-D541-95F0-0C6049FD7826}"/>
    <dgm:cxn modelId="{C66988CA-97B1-4282-893B-4482BB789B05}" type="presOf" srcId="{5FDB4014-AF53-DB4A-A681-FDC6CE85E47C}" destId="{2CA9D701-3C34-4B56-B322-934C2A71FD81}" srcOrd="0" destOrd="0" presId="urn:microsoft.com/office/officeart/2005/8/layout/target2"/>
    <dgm:cxn modelId="{1D6355D2-758F-4D11-A65F-23375D142BE3}" type="presOf" srcId="{E0B38900-EFB9-F441-A312-70E467BD3418}" destId="{86AC9A0B-D1A9-0047-B5B4-4810F5FFB358}" srcOrd="0" destOrd="0" presId="urn:microsoft.com/office/officeart/2005/8/layout/target2"/>
    <dgm:cxn modelId="{5CD4E5DB-90CC-6042-8649-9AB379A850EF}" type="presOf" srcId="{6EB231BA-60D4-E444-A6DE-FB43887F9C4F}" destId="{5600C549-0DA8-CB4F-949F-F92D580B98A6}" srcOrd="0" destOrd="0" presId="urn:microsoft.com/office/officeart/2005/8/layout/target2"/>
    <dgm:cxn modelId="{49E683DD-564E-2142-8852-7E819F8A90A7}" type="presOf" srcId="{42472970-9A20-2B40-BE83-2846930B92EB}" destId="{D9FFBA24-7863-8E4F-A1AD-BE843C4E4890}" srcOrd="0" destOrd="0" presId="urn:microsoft.com/office/officeart/2005/8/layout/target2"/>
    <dgm:cxn modelId="{33EABEDD-27C5-4626-AF4D-DF952CF30FE9}" type="presOf" srcId="{17F5F0D0-6358-4E44-84ED-F56240E171B7}" destId="{7C3CF54C-2D40-4029-BAEF-F67CCC5A0237}" srcOrd="0" destOrd="0" presId="urn:microsoft.com/office/officeart/2005/8/layout/target2"/>
    <dgm:cxn modelId="{61303DEF-CE10-4CB7-8238-55E858489A57}" type="presOf" srcId="{3D1D017B-FCB9-2940-A695-676B6C2BF1A9}" destId="{5D8EEFA5-CB7C-4962-BBAB-727CCB476986}" srcOrd="0" destOrd="0" presId="urn:microsoft.com/office/officeart/2005/8/layout/target2"/>
    <dgm:cxn modelId="{5B42BDF0-DD7E-4FE5-92C6-6F4F37B9B958}" type="presOf" srcId="{7790F6F8-C3BD-824D-977B-FAD659C168D7}" destId="{767D3B51-A6D3-481D-9321-60803B262C8C}" srcOrd="0" destOrd="0" presId="urn:microsoft.com/office/officeart/2005/8/layout/target2"/>
    <dgm:cxn modelId="{5098E2F3-4075-0F48-A905-1000F2C971EC}" srcId="{6EB231BA-60D4-E444-A6DE-FB43887F9C4F}" destId="{BC519297-F1E9-8E48-82DB-ADB879D59A03}" srcOrd="2" destOrd="0" parTransId="{BA82B992-F578-D24E-81E9-3F65A301D3D4}" sibTransId="{2BA27F10-0619-DB4D-BD57-BBDA3EB33299}"/>
    <dgm:cxn modelId="{F73357F9-1E61-4870-BBF0-3C3FCA472F37}" type="presOf" srcId="{09DD0EA7-193E-44B5-BB28-2480FFD1D49C}" destId="{ADFB9A73-DC43-436F-937B-B2A580AF5C8E}" srcOrd="0" destOrd="0" presId="urn:microsoft.com/office/officeart/2005/8/layout/target2"/>
    <dgm:cxn modelId="{B80882FF-5AD6-6B48-9805-894F26F6FEB0}" srcId="{6EB231BA-60D4-E444-A6DE-FB43887F9C4F}" destId="{E0B38900-EFB9-F441-A312-70E467BD3418}" srcOrd="1" destOrd="0" parTransId="{9A5CF017-668B-AE49-9B38-3A8D56C14435}" sibTransId="{A24FAF37-EEB8-2842-900F-ACF121C14602}"/>
    <dgm:cxn modelId="{15C48D83-F4C2-994A-A464-B1AE55514BD4}" type="presParOf" srcId="{5600C549-0DA8-CB4F-949F-F92D580B98A6}" destId="{B13A8118-79C5-454C-8D68-5697D5B8B784}" srcOrd="0" destOrd="0" presId="urn:microsoft.com/office/officeart/2005/8/layout/target2"/>
    <dgm:cxn modelId="{ACF8F6A8-610E-5D46-8395-C73C7ECF33DE}" type="presParOf" srcId="{B13A8118-79C5-454C-8D68-5697D5B8B784}" destId="{D9FFBA24-7863-8E4F-A1AD-BE843C4E4890}" srcOrd="0" destOrd="0" presId="urn:microsoft.com/office/officeart/2005/8/layout/target2"/>
    <dgm:cxn modelId="{27804EDC-9BB5-2643-A01D-F014D4A64B13}" type="presParOf" srcId="{B13A8118-79C5-454C-8D68-5697D5B8B784}" destId="{3DC112DA-2461-4143-8352-E3A7F3DBF202}" srcOrd="1" destOrd="0" presId="urn:microsoft.com/office/officeart/2005/8/layout/target2"/>
    <dgm:cxn modelId="{ABB4C977-0DCC-4D09-AB31-015826C39056}" type="presParOf" srcId="{3DC112DA-2461-4143-8352-E3A7F3DBF202}" destId="{EA2DA666-DB1D-456C-97BF-862DA1A7BB22}" srcOrd="0" destOrd="0" presId="urn:microsoft.com/office/officeart/2005/8/layout/target2"/>
    <dgm:cxn modelId="{F18FA3FC-6AC5-4B90-A12B-5E70B4D31FBE}" type="presParOf" srcId="{3DC112DA-2461-4143-8352-E3A7F3DBF202}" destId="{FDF79B8B-46B3-4EBC-8CE8-4BC3D8EC290C}" srcOrd="1" destOrd="0" presId="urn:microsoft.com/office/officeart/2005/8/layout/target2"/>
    <dgm:cxn modelId="{4443A471-3738-4F50-82EA-61F470A0B696}" type="presParOf" srcId="{3DC112DA-2461-4143-8352-E3A7F3DBF202}" destId="{ADFB9A73-DC43-436F-937B-B2A580AF5C8E}" srcOrd="2" destOrd="0" presId="urn:microsoft.com/office/officeart/2005/8/layout/target2"/>
    <dgm:cxn modelId="{26A8B1BE-CF49-4FB0-8678-051721A75E5E}" type="presParOf" srcId="{3DC112DA-2461-4143-8352-E3A7F3DBF202}" destId="{C2848768-12DB-4507-9F3D-2ADCF376640C}" srcOrd="3" destOrd="0" presId="urn:microsoft.com/office/officeart/2005/8/layout/target2"/>
    <dgm:cxn modelId="{DA977E34-DF0C-4D5E-A5E5-A1375DEE4694}" type="presParOf" srcId="{3DC112DA-2461-4143-8352-E3A7F3DBF202}" destId="{BB95C9E3-27F9-41E4-8879-BE17A6D3E66C}" srcOrd="4" destOrd="0" presId="urn:microsoft.com/office/officeart/2005/8/layout/target2"/>
    <dgm:cxn modelId="{25E92876-6EF1-41AF-A1CB-930B8B362B44}" type="presParOf" srcId="{3DC112DA-2461-4143-8352-E3A7F3DBF202}" destId="{5602E65F-C76E-4DE4-9B0B-1C8E9CA36565}" srcOrd="5" destOrd="0" presId="urn:microsoft.com/office/officeart/2005/8/layout/target2"/>
    <dgm:cxn modelId="{D1DE98E7-6ACE-44CE-A456-FB8F34273609}" type="presParOf" srcId="{3DC112DA-2461-4143-8352-E3A7F3DBF202}" destId="{DF482942-72F5-4486-86CC-F5CCA40DF370}" srcOrd="6" destOrd="0" presId="urn:microsoft.com/office/officeart/2005/8/layout/target2"/>
    <dgm:cxn modelId="{69940452-623E-3C48-8BB5-825A8C4DCEA3}" type="presParOf" srcId="{5600C549-0DA8-CB4F-949F-F92D580B98A6}" destId="{D12DDA24-71D0-B348-AAB2-19433DE02753}" srcOrd="1" destOrd="0" presId="urn:microsoft.com/office/officeart/2005/8/layout/target2"/>
    <dgm:cxn modelId="{CE134902-6AB1-2249-B3D6-420FBB81F94F}" type="presParOf" srcId="{D12DDA24-71D0-B348-AAB2-19433DE02753}" destId="{86AC9A0B-D1A9-0047-B5B4-4810F5FFB358}" srcOrd="0" destOrd="0" presId="urn:microsoft.com/office/officeart/2005/8/layout/target2"/>
    <dgm:cxn modelId="{94A10D69-5552-3C45-A50B-53531463AF44}" type="presParOf" srcId="{D12DDA24-71D0-B348-AAB2-19433DE02753}" destId="{F56D390A-C5DA-0341-9762-4C8F96C8411B}" srcOrd="1" destOrd="0" presId="urn:microsoft.com/office/officeart/2005/8/layout/target2"/>
    <dgm:cxn modelId="{0098F4E4-88B6-407A-97A8-36F2D7E499A2}" type="presParOf" srcId="{F56D390A-C5DA-0341-9762-4C8F96C8411B}" destId="{D806333F-1C11-4F86-BD8B-9F99DD3F58FC}" srcOrd="0" destOrd="0" presId="urn:microsoft.com/office/officeart/2005/8/layout/target2"/>
    <dgm:cxn modelId="{A5316551-B735-4B23-BE7B-8161B50E15EE}" type="presParOf" srcId="{F56D390A-C5DA-0341-9762-4C8F96C8411B}" destId="{656B0D25-5B4A-4F97-90E0-ED272FD812C0}" srcOrd="1" destOrd="0" presId="urn:microsoft.com/office/officeart/2005/8/layout/target2"/>
    <dgm:cxn modelId="{C7D36BEA-C737-4EE2-A5F3-98554E729909}" type="presParOf" srcId="{F56D390A-C5DA-0341-9762-4C8F96C8411B}" destId="{767D3B51-A6D3-481D-9321-60803B262C8C}" srcOrd="2" destOrd="0" presId="urn:microsoft.com/office/officeart/2005/8/layout/target2"/>
    <dgm:cxn modelId="{0644BB53-00CA-428C-B00B-29D193931FCA}" type="presParOf" srcId="{F56D390A-C5DA-0341-9762-4C8F96C8411B}" destId="{8DAC7D05-6D5D-4EBB-A410-35F2390E7FAA}" srcOrd="3" destOrd="0" presId="urn:microsoft.com/office/officeart/2005/8/layout/target2"/>
    <dgm:cxn modelId="{986318C5-541B-4463-B9D0-F7F9CDA76913}" type="presParOf" srcId="{F56D390A-C5DA-0341-9762-4C8F96C8411B}" destId="{5D8EEFA5-CB7C-4962-BBAB-727CCB476986}" srcOrd="4" destOrd="0" presId="urn:microsoft.com/office/officeart/2005/8/layout/target2"/>
    <dgm:cxn modelId="{FC644AD6-9DF1-D44B-86BB-6C104F8F3163}" type="presParOf" srcId="{5600C549-0DA8-CB4F-949F-F92D580B98A6}" destId="{B316AB38-3C59-FB4A-A164-0295FC7A8358}" srcOrd="2" destOrd="0" presId="urn:microsoft.com/office/officeart/2005/8/layout/target2"/>
    <dgm:cxn modelId="{9F21DF5D-CAA5-D140-97DE-FC3EB2CEAEF4}" type="presParOf" srcId="{B316AB38-3C59-FB4A-A164-0295FC7A8358}" destId="{5DB69AFA-0F6F-154D-BBF2-A0CB13E8A3C5}" srcOrd="0" destOrd="0" presId="urn:microsoft.com/office/officeart/2005/8/layout/target2"/>
    <dgm:cxn modelId="{D778A303-7B88-4AE9-9E54-1FCBCCF9881C}" type="presParOf" srcId="{B316AB38-3C59-FB4A-A164-0295FC7A8358}" destId="{CA74B67B-51E6-4D57-AD86-575B0D7968C5}" srcOrd="1" destOrd="0" presId="urn:microsoft.com/office/officeart/2005/8/layout/target2"/>
    <dgm:cxn modelId="{C1D6022B-636C-4E9A-A232-FE9A4D616607}" type="presParOf" srcId="{CA74B67B-51E6-4D57-AD86-575B0D7968C5}" destId="{0323436D-0C3F-49A1-913B-94447150E7C5}" srcOrd="0" destOrd="0" presId="urn:microsoft.com/office/officeart/2005/8/layout/target2"/>
    <dgm:cxn modelId="{DB04DEE8-D515-4E69-BEAC-626132DA04CB}" type="presParOf" srcId="{CA74B67B-51E6-4D57-AD86-575B0D7968C5}" destId="{21591FAB-3CDC-4759-8132-9395BD959A6E}" srcOrd="1" destOrd="0" presId="urn:microsoft.com/office/officeart/2005/8/layout/target2"/>
    <dgm:cxn modelId="{BE88ABFF-846C-4543-9245-5D5883CA2FDC}" type="presParOf" srcId="{CA74B67B-51E6-4D57-AD86-575B0D7968C5}" destId="{4ECB753B-FF54-43F9-9662-4D28F65EC5A5}" srcOrd="2" destOrd="0" presId="urn:microsoft.com/office/officeart/2005/8/layout/target2"/>
    <dgm:cxn modelId="{EB53C06B-F3FD-4FB2-B61B-FB3DA0AF9163}" type="presParOf" srcId="{CA74B67B-51E6-4D57-AD86-575B0D7968C5}" destId="{FB8D6971-853F-4EC2-A074-70E038907FEE}" srcOrd="3" destOrd="0" presId="urn:microsoft.com/office/officeart/2005/8/layout/target2"/>
    <dgm:cxn modelId="{548649C3-B946-4B99-8225-51E9DA4BDF3A}" type="presParOf" srcId="{CA74B67B-51E6-4D57-AD86-575B0D7968C5}" destId="{7C3CF54C-2D40-4029-BAEF-F67CCC5A0237}" srcOrd="4" destOrd="0" presId="urn:microsoft.com/office/officeart/2005/8/layout/target2"/>
    <dgm:cxn modelId="{84AF97DA-7241-4D29-B66E-5A9B6133626F}" type="presParOf" srcId="{CA74B67B-51E6-4D57-AD86-575B0D7968C5}" destId="{4E0FA548-2EF2-40D7-BB6B-B36536079054}" srcOrd="5" destOrd="0" presId="urn:microsoft.com/office/officeart/2005/8/layout/target2"/>
    <dgm:cxn modelId="{437FE384-E31E-4575-B317-908541897034}" type="presParOf" srcId="{CA74B67B-51E6-4D57-AD86-575B0D7968C5}" destId="{2CA9D701-3C34-4B56-B322-934C2A71FD81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A56FD-A33F-4E86-B7D0-B0BB3F0C67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13AC9A-D861-4828-9408-194D7AD0513D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 err="1"/>
            <a:t>LingPON</a:t>
          </a:r>
          <a:endParaRPr lang="pt-BR" dirty="0"/>
        </a:p>
      </dgm:t>
    </dgm:pt>
    <dgm:pt modelId="{E289F751-269C-44C0-BA3E-B092EF51DEF0}" type="parTrans" cxnId="{9A2446BA-ED7D-47E0-BE2C-306C39544AF4}">
      <dgm:prSet/>
      <dgm:spPr/>
      <dgm:t>
        <a:bodyPr/>
        <a:lstStyle/>
        <a:p>
          <a:endParaRPr lang="pt-BR"/>
        </a:p>
      </dgm:t>
    </dgm:pt>
    <dgm:pt modelId="{C748E56F-B3AB-4661-8EFA-F88047376869}" type="sibTrans" cxnId="{9A2446BA-ED7D-47E0-BE2C-306C39544AF4}">
      <dgm:prSet/>
      <dgm:spPr/>
      <dgm:t>
        <a:bodyPr/>
        <a:lstStyle/>
        <a:p>
          <a:endParaRPr lang="pt-BR"/>
        </a:p>
      </dgm:t>
    </dgm:pt>
    <dgm:pt modelId="{CB5F8297-E8C6-4C0B-B767-2AF08CC417CC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Grafo PON</a:t>
          </a:r>
        </a:p>
      </dgm:t>
    </dgm:pt>
    <dgm:pt modelId="{810CD78E-0A0F-45DA-A760-50DE2E752B71}" type="parTrans" cxnId="{CB8610C9-7150-4326-A869-94F9767DA16C}">
      <dgm:prSet/>
      <dgm:spPr/>
      <dgm:t>
        <a:bodyPr/>
        <a:lstStyle/>
        <a:p>
          <a:endParaRPr lang="pt-BR"/>
        </a:p>
      </dgm:t>
    </dgm:pt>
    <dgm:pt modelId="{37DCD602-559A-4405-9788-95642FD7A93E}" type="sibTrans" cxnId="{CB8610C9-7150-4326-A869-94F9767DA16C}">
      <dgm:prSet/>
      <dgm:spPr/>
      <dgm:t>
        <a:bodyPr/>
        <a:lstStyle/>
        <a:p>
          <a:endParaRPr lang="pt-BR"/>
        </a:p>
      </dgm:t>
    </dgm:pt>
    <dgm:pt modelId="{9B3469B1-F6F0-417D-90F2-43A0349F1E3F}">
      <dgm:prSet phldrT="[Texto]"/>
      <dgm:spPr/>
      <dgm:t>
        <a:bodyPr/>
        <a:lstStyle/>
        <a:p>
          <a:r>
            <a:rPr lang="pt-BR" dirty="0"/>
            <a:t>Alvo PON Elixir</a:t>
          </a:r>
        </a:p>
      </dgm:t>
    </dgm:pt>
    <dgm:pt modelId="{882D3BC0-398B-4833-83BC-36D85F689060}" type="parTrans" cxnId="{4441548B-384F-465E-B10B-9B283CA2E13D}">
      <dgm:prSet/>
      <dgm:spPr/>
      <dgm:t>
        <a:bodyPr/>
        <a:lstStyle/>
        <a:p>
          <a:endParaRPr lang="pt-BR"/>
        </a:p>
      </dgm:t>
    </dgm:pt>
    <dgm:pt modelId="{261E8BD8-0FB1-4ACC-A4EB-73843E217471}" type="sibTrans" cxnId="{4441548B-384F-465E-B10B-9B283CA2E13D}">
      <dgm:prSet/>
      <dgm:spPr/>
      <dgm:t>
        <a:bodyPr/>
        <a:lstStyle/>
        <a:p>
          <a:endParaRPr lang="pt-BR"/>
        </a:p>
      </dgm:t>
    </dgm:pt>
    <dgm:pt modelId="{AFD050A2-2536-4725-B912-B8D00FD95060}" type="pres">
      <dgm:prSet presAssocID="{FFFA56FD-A33F-4E86-B7D0-B0BB3F0C6702}" presName="Name0" presStyleCnt="0">
        <dgm:presLayoutVars>
          <dgm:chMax val="7"/>
          <dgm:chPref val="7"/>
          <dgm:dir/>
        </dgm:presLayoutVars>
      </dgm:prSet>
      <dgm:spPr/>
    </dgm:pt>
    <dgm:pt modelId="{0934BE40-8E1B-4D50-B2A7-E7541C866A56}" type="pres">
      <dgm:prSet presAssocID="{FFFA56FD-A33F-4E86-B7D0-B0BB3F0C6702}" presName="Name1" presStyleCnt="0"/>
      <dgm:spPr/>
    </dgm:pt>
    <dgm:pt modelId="{ED1A6AD3-509A-4ED7-8558-CF8F3913D84E}" type="pres">
      <dgm:prSet presAssocID="{FFFA56FD-A33F-4E86-B7D0-B0BB3F0C6702}" presName="cycle" presStyleCnt="0"/>
      <dgm:spPr/>
    </dgm:pt>
    <dgm:pt modelId="{7AE12363-AF63-4F26-9E6C-5566E481DF3A}" type="pres">
      <dgm:prSet presAssocID="{FFFA56FD-A33F-4E86-B7D0-B0BB3F0C6702}" presName="srcNode" presStyleLbl="node1" presStyleIdx="0" presStyleCnt="3"/>
      <dgm:spPr/>
    </dgm:pt>
    <dgm:pt modelId="{3FBA4FD3-C2E8-4CED-8F85-D045E9E66AA3}" type="pres">
      <dgm:prSet presAssocID="{FFFA56FD-A33F-4E86-B7D0-B0BB3F0C6702}" presName="conn" presStyleLbl="parChTrans1D2" presStyleIdx="0" presStyleCnt="1"/>
      <dgm:spPr/>
    </dgm:pt>
    <dgm:pt modelId="{E004D655-1A05-4CD2-90FC-4D87C2E75C3C}" type="pres">
      <dgm:prSet presAssocID="{FFFA56FD-A33F-4E86-B7D0-B0BB3F0C6702}" presName="extraNode" presStyleLbl="node1" presStyleIdx="0" presStyleCnt="3"/>
      <dgm:spPr/>
    </dgm:pt>
    <dgm:pt modelId="{A0F8A88F-F8C4-41D4-9984-28391011F488}" type="pres">
      <dgm:prSet presAssocID="{FFFA56FD-A33F-4E86-B7D0-B0BB3F0C6702}" presName="dstNode" presStyleLbl="node1" presStyleIdx="0" presStyleCnt="3"/>
      <dgm:spPr/>
    </dgm:pt>
    <dgm:pt modelId="{382A6A64-596D-4E58-AB6B-AD95A18B619B}" type="pres">
      <dgm:prSet presAssocID="{F713AC9A-D861-4828-9408-194D7AD0513D}" presName="text_1" presStyleLbl="node1" presStyleIdx="0" presStyleCnt="3">
        <dgm:presLayoutVars>
          <dgm:bulletEnabled val="1"/>
        </dgm:presLayoutVars>
      </dgm:prSet>
      <dgm:spPr/>
    </dgm:pt>
    <dgm:pt modelId="{C41CF197-DD14-4A6D-BB46-018F294C479D}" type="pres">
      <dgm:prSet presAssocID="{F713AC9A-D861-4828-9408-194D7AD0513D}" presName="accent_1" presStyleCnt="0"/>
      <dgm:spPr/>
    </dgm:pt>
    <dgm:pt modelId="{2285E910-D32E-487D-B6DF-2D8475DE6AC4}" type="pres">
      <dgm:prSet presAssocID="{F713AC9A-D861-4828-9408-194D7AD0513D}" presName="accentRepeatNode" presStyleLbl="solidFgAcc1" presStyleIdx="0" presStyleCnt="3"/>
      <dgm:spPr/>
    </dgm:pt>
    <dgm:pt modelId="{F1B3DE96-18D8-497C-8257-DB3080C91FBC}" type="pres">
      <dgm:prSet presAssocID="{CB5F8297-E8C6-4C0B-B767-2AF08CC417CC}" presName="text_2" presStyleLbl="node1" presStyleIdx="1" presStyleCnt="3">
        <dgm:presLayoutVars>
          <dgm:bulletEnabled val="1"/>
        </dgm:presLayoutVars>
      </dgm:prSet>
      <dgm:spPr/>
    </dgm:pt>
    <dgm:pt modelId="{1E189CFA-4053-4079-95C2-69430878059F}" type="pres">
      <dgm:prSet presAssocID="{CB5F8297-E8C6-4C0B-B767-2AF08CC417CC}" presName="accent_2" presStyleCnt="0"/>
      <dgm:spPr/>
    </dgm:pt>
    <dgm:pt modelId="{6C77C068-88C1-4D15-A57D-1898448A53FD}" type="pres">
      <dgm:prSet presAssocID="{CB5F8297-E8C6-4C0B-B767-2AF08CC417CC}" presName="accentRepeatNode" presStyleLbl="solidFgAcc1" presStyleIdx="1" presStyleCnt="3"/>
      <dgm:spPr/>
    </dgm:pt>
    <dgm:pt modelId="{D64F4829-50F5-479B-A916-E58AD2760A47}" type="pres">
      <dgm:prSet presAssocID="{9B3469B1-F6F0-417D-90F2-43A0349F1E3F}" presName="text_3" presStyleLbl="node1" presStyleIdx="2" presStyleCnt="3">
        <dgm:presLayoutVars>
          <dgm:bulletEnabled val="1"/>
        </dgm:presLayoutVars>
      </dgm:prSet>
      <dgm:spPr/>
    </dgm:pt>
    <dgm:pt modelId="{34A44486-442C-4EE6-9E67-D2D9606E4D91}" type="pres">
      <dgm:prSet presAssocID="{9B3469B1-F6F0-417D-90F2-43A0349F1E3F}" presName="accent_3" presStyleCnt="0"/>
      <dgm:spPr/>
    </dgm:pt>
    <dgm:pt modelId="{90B144A3-BB57-45DC-9492-0C35B864E55B}" type="pres">
      <dgm:prSet presAssocID="{9B3469B1-F6F0-417D-90F2-43A0349F1E3F}" presName="accentRepeatNode" presStyleLbl="solidFgAcc1" presStyleIdx="2" presStyleCnt="3"/>
      <dgm:spPr/>
    </dgm:pt>
  </dgm:ptLst>
  <dgm:cxnLst>
    <dgm:cxn modelId="{054E6407-DE27-4C9B-B84A-98C456972DA6}" type="presOf" srcId="{F713AC9A-D861-4828-9408-194D7AD0513D}" destId="{382A6A64-596D-4E58-AB6B-AD95A18B619B}" srcOrd="0" destOrd="0" presId="urn:microsoft.com/office/officeart/2008/layout/VerticalCurvedList"/>
    <dgm:cxn modelId="{6168AC0F-7813-4A45-BD78-6A3BE9CE8A57}" type="presOf" srcId="{CB5F8297-E8C6-4C0B-B767-2AF08CC417CC}" destId="{F1B3DE96-18D8-497C-8257-DB3080C91FBC}" srcOrd="0" destOrd="0" presId="urn:microsoft.com/office/officeart/2008/layout/VerticalCurvedList"/>
    <dgm:cxn modelId="{4441548B-384F-465E-B10B-9B283CA2E13D}" srcId="{FFFA56FD-A33F-4E86-B7D0-B0BB3F0C6702}" destId="{9B3469B1-F6F0-417D-90F2-43A0349F1E3F}" srcOrd="2" destOrd="0" parTransId="{882D3BC0-398B-4833-83BC-36D85F689060}" sibTransId="{261E8BD8-0FB1-4ACC-A4EB-73843E217471}"/>
    <dgm:cxn modelId="{DA1CEDAB-D062-4239-994B-926A82A37004}" type="presOf" srcId="{FFFA56FD-A33F-4E86-B7D0-B0BB3F0C6702}" destId="{AFD050A2-2536-4725-B912-B8D00FD95060}" srcOrd="0" destOrd="0" presId="urn:microsoft.com/office/officeart/2008/layout/VerticalCurvedList"/>
    <dgm:cxn modelId="{9A2446BA-ED7D-47E0-BE2C-306C39544AF4}" srcId="{FFFA56FD-A33F-4E86-B7D0-B0BB3F0C6702}" destId="{F713AC9A-D861-4828-9408-194D7AD0513D}" srcOrd="0" destOrd="0" parTransId="{E289F751-269C-44C0-BA3E-B092EF51DEF0}" sibTransId="{C748E56F-B3AB-4661-8EFA-F88047376869}"/>
    <dgm:cxn modelId="{CB8610C9-7150-4326-A869-94F9767DA16C}" srcId="{FFFA56FD-A33F-4E86-B7D0-B0BB3F0C6702}" destId="{CB5F8297-E8C6-4C0B-B767-2AF08CC417CC}" srcOrd="1" destOrd="0" parTransId="{810CD78E-0A0F-45DA-A760-50DE2E752B71}" sibTransId="{37DCD602-559A-4405-9788-95642FD7A93E}"/>
    <dgm:cxn modelId="{DD4723E2-5AC8-4BF9-A664-D5EEDF931DCA}" type="presOf" srcId="{9B3469B1-F6F0-417D-90F2-43A0349F1E3F}" destId="{D64F4829-50F5-479B-A916-E58AD2760A47}" srcOrd="0" destOrd="0" presId="urn:microsoft.com/office/officeart/2008/layout/VerticalCurvedList"/>
    <dgm:cxn modelId="{358242FF-6593-4A33-BE92-57398A1BD73C}" type="presOf" srcId="{C748E56F-B3AB-4661-8EFA-F88047376869}" destId="{3FBA4FD3-C2E8-4CED-8F85-D045E9E66AA3}" srcOrd="0" destOrd="0" presId="urn:microsoft.com/office/officeart/2008/layout/VerticalCurvedList"/>
    <dgm:cxn modelId="{CE953165-CFD4-4523-B4CC-86E69E914CD3}" type="presParOf" srcId="{AFD050A2-2536-4725-B912-B8D00FD95060}" destId="{0934BE40-8E1B-4D50-B2A7-E7541C866A56}" srcOrd="0" destOrd="0" presId="urn:microsoft.com/office/officeart/2008/layout/VerticalCurvedList"/>
    <dgm:cxn modelId="{BE697008-EADD-4426-AB67-79B3DBF3B476}" type="presParOf" srcId="{0934BE40-8E1B-4D50-B2A7-E7541C866A56}" destId="{ED1A6AD3-509A-4ED7-8558-CF8F3913D84E}" srcOrd="0" destOrd="0" presId="urn:microsoft.com/office/officeart/2008/layout/VerticalCurvedList"/>
    <dgm:cxn modelId="{FD93751C-475C-4E20-B29B-CB9CB8FB4C6A}" type="presParOf" srcId="{ED1A6AD3-509A-4ED7-8558-CF8F3913D84E}" destId="{7AE12363-AF63-4F26-9E6C-5566E481DF3A}" srcOrd="0" destOrd="0" presId="urn:microsoft.com/office/officeart/2008/layout/VerticalCurvedList"/>
    <dgm:cxn modelId="{4EBC8176-76E8-4174-9A82-BA61D3C4F564}" type="presParOf" srcId="{ED1A6AD3-509A-4ED7-8558-CF8F3913D84E}" destId="{3FBA4FD3-C2E8-4CED-8F85-D045E9E66AA3}" srcOrd="1" destOrd="0" presId="urn:microsoft.com/office/officeart/2008/layout/VerticalCurvedList"/>
    <dgm:cxn modelId="{79D2D4B9-FD29-4CA2-AF05-F4891C248E86}" type="presParOf" srcId="{ED1A6AD3-509A-4ED7-8558-CF8F3913D84E}" destId="{E004D655-1A05-4CD2-90FC-4D87C2E75C3C}" srcOrd="2" destOrd="0" presId="urn:microsoft.com/office/officeart/2008/layout/VerticalCurvedList"/>
    <dgm:cxn modelId="{19DE6CAA-A563-497E-BBEB-FB340BEC5B72}" type="presParOf" srcId="{ED1A6AD3-509A-4ED7-8558-CF8F3913D84E}" destId="{A0F8A88F-F8C4-41D4-9984-28391011F488}" srcOrd="3" destOrd="0" presId="urn:microsoft.com/office/officeart/2008/layout/VerticalCurvedList"/>
    <dgm:cxn modelId="{63BD2C60-8BBD-4CC3-BE39-E6AA04E3F106}" type="presParOf" srcId="{0934BE40-8E1B-4D50-B2A7-E7541C866A56}" destId="{382A6A64-596D-4E58-AB6B-AD95A18B619B}" srcOrd="1" destOrd="0" presId="urn:microsoft.com/office/officeart/2008/layout/VerticalCurvedList"/>
    <dgm:cxn modelId="{C7A8BBFD-DD85-4A46-B78D-D1C88AAFDA12}" type="presParOf" srcId="{0934BE40-8E1B-4D50-B2A7-E7541C866A56}" destId="{C41CF197-DD14-4A6D-BB46-018F294C479D}" srcOrd="2" destOrd="0" presId="urn:microsoft.com/office/officeart/2008/layout/VerticalCurvedList"/>
    <dgm:cxn modelId="{D8535C8A-5322-4B15-A9A6-334C2AA1137F}" type="presParOf" srcId="{C41CF197-DD14-4A6D-BB46-018F294C479D}" destId="{2285E910-D32E-487D-B6DF-2D8475DE6AC4}" srcOrd="0" destOrd="0" presId="urn:microsoft.com/office/officeart/2008/layout/VerticalCurvedList"/>
    <dgm:cxn modelId="{0540AE70-CCAF-4A6C-AB8A-97ECA9D28655}" type="presParOf" srcId="{0934BE40-8E1B-4D50-B2A7-E7541C866A56}" destId="{F1B3DE96-18D8-497C-8257-DB3080C91FBC}" srcOrd="3" destOrd="0" presId="urn:microsoft.com/office/officeart/2008/layout/VerticalCurvedList"/>
    <dgm:cxn modelId="{850CA014-DA6C-43F4-9123-32D38B9CD1A2}" type="presParOf" srcId="{0934BE40-8E1B-4D50-B2A7-E7541C866A56}" destId="{1E189CFA-4053-4079-95C2-69430878059F}" srcOrd="4" destOrd="0" presId="urn:microsoft.com/office/officeart/2008/layout/VerticalCurvedList"/>
    <dgm:cxn modelId="{D55A9CAA-F9CB-44A8-A68A-52DD6C03AE7F}" type="presParOf" srcId="{1E189CFA-4053-4079-95C2-69430878059F}" destId="{6C77C068-88C1-4D15-A57D-1898448A53FD}" srcOrd="0" destOrd="0" presId="urn:microsoft.com/office/officeart/2008/layout/VerticalCurvedList"/>
    <dgm:cxn modelId="{753C68AD-C45A-4DB9-AAA3-3B4BD67E5F10}" type="presParOf" srcId="{0934BE40-8E1B-4D50-B2A7-E7541C866A56}" destId="{D64F4829-50F5-479B-A916-E58AD2760A47}" srcOrd="5" destOrd="0" presId="urn:microsoft.com/office/officeart/2008/layout/VerticalCurvedList"/>
    <dgm:cxn modelId="{A72EE9DB-0C20-40CF-AF61-62AFA60E993F}" type="presParOf" srcId="{0934BE40-8E1B-4D50-B2A7-E7541C866A56}" destId="{34A44486-442C-4EE6-9E67-D2D9606E4D91}" srcOrd="6" destOrd="0" presId="urn:microsoft.com/office/officeart/2008/layout/VerticalCurvedList"/>
    <dgm:cxn modelId="{FFAE9B33-A7CB-4E1B-8AAE-26C01F34C9B6}" type="presParOf" srcId="{34A44486-442C-4EE6-9E67-D2D9606E4D91}" destId="{90B144A3-BB57-45DC-9492-0C35B864E5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A56FD-A33F-4E86-B7D0-B0BB3F0C67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13AC9A-D861-4828-9408-194D7AD0513D}">
      <dgm:prSet phldrT="[Texto]"/>
      <dgm:spPr>
        <a:solidFill>
          <a:schemeClr val="accent1"/>
        </a:solidFill>
      </dgm:spPr>
      <dgm:t>
        <a:bodyPr/>
        <a:lstStyle/>
        <a:p>
          <a:r>
            <a:rPr lang="pt-BR" dirty="0"/>
            <a:t>Framework NOP </a:t>
          </a:r>
          <a:r>
            <a:rPr lang="pt-BR" dirty="0" err="1"/>
            <a:t>ELixir</a:t>
          </a:r>
          <a:endParaRPr lang="pt-BR" dirty="0"/>
        </a:p>
      </dgm:t>
    </dgm:pt>
    <dgm:pt modelId="{E289F751-269C-44C0-BA3E-B092EF51DEF0}" type="parTrans" cxnId="{9A2446BA-ED7D-47E0-BE2C-306C39544AF4}">
      <dgm:prSet/>
      <dgm:spPr/>
      <dgm:t>
        <a:bodyPr/>
        <a:lstStyle/>
        <a:p>
          <a:endParaRPr lang="pt-BR"/>
        </a:p>
      </dgm:t>
    </dgm:pt>
    <dgm:pt modelId="{C748E56F-B3AB-4661-8EFA-F88047376869}" type="sibTrans" cxnId="{9A2446BA-ED7D-47E0-BE2C-306C39544AF4}">
      <dgm:prSet/>
      <dgm:spPr/>
      <dgm:t>
        <a:bodyPr/>
        <a:lstStyle/>
        <a:p>
          <a:endParaRPr lang="pt-BR"/>
        </a:p>
      </dgm:t>
    </dgm:pt>
    <dgm:pt modelId="{CB5F8297-E8C6-4C0B-B767-2AF08CC417CC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Elixir/</a:t>
          </a:r>
          <a:r>
            <a:rPr lang="pt-BR" dirty="0" err="1"/>
            <a:t>Erlang</a:t>
          </a:r>
          <a:r>
            <a:rPr lang="pt-BR" dirty="0"/>
            <a:t>/OTP</a:t>
          </a:r>
        </a:p>
      </dgm:t>
    </dgm:pt>
    <dgm:pt modelId="{810CD78E-0A0F-45DA-A760-50DE2E752B71}" type="parTrans" cxnId="{CB8610C9-7150-4326-A869-94F9767DA16C}">
      <dgm:prSet/>
      <dgm:spPr/>
      <dgm:t>
        <a:bodyPr/>
        <a:lstStyle/>
        <a:p>
          <a:endParaRPr lang="pt-BR"/>
        </a:p>
      </dgm:t>
    </dgm:pt>
    <dgm:pt modelId="{37DCD602-559A-4405-9788-95642FD7A93E}" type="sibTrans" cxnId="{CB8610C9-7150-4326-A869-94F9767DA16C}">
      <dgm:prSet/>
      <dgm:spPr/>
      <dgm:t>
        <a:bodyPr/>
        <a:lstStyle/>
        <a:p>
          <a:endParaRPr lang="pt-BR"/>
        </a:p>
      </dgm:t>
    </dgm:pt>
    <dgm:pt modelId="{9B3469B1-F6F0-417D-90F2-43A0349F1E3F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/>
            <a:t>BEAM</a:t>
          </a:r>
        </a:p>
      </dgm:t>
    </dgm:pt>
    <dgm:pt modelId="{882D3BC0-398B-4833-83BC-36D85F689060}" type="parTrans" cxnId="{4441548B-384F-465E-B10B-9B283CA2E13D}">
      <dgm:prSet/>
      <dgm:spPr/>
      <dgm:t>
        <a:bodyPr/>
        <a:lstStyle/>
        <a:p>
          <a:endParaRPr lang="pt-BR"/>
        </a:p>
      </dgm:t>
    </dgm:pt>
    <dgm:pt modelId="{261E8BD8-0FB1-4ACC-A4EB-73843E217471}" type="sibTrans" cxnId="{4441548B-384F-465E-B10B-9B283CA2E13D}">
      <dgm:prSet/>
      <dgm:spPr/>
      <dgm:t>
        <a:bodyPr/>
        <a:lstStyle/>
        <a:p>
          <a:endParaRPr lang="pt-BR"/>
        </a:p>
      </dgm:t>
    </dgm:pt>
    <dgm:pt modelId="{AFD050A2-2536-4725-B912-B8D00FD95060}" type="pres">
      <dgm:prSet presAssocID="{FFFA56FD-A33F-4E86-B7D0-B0BB3F0C6702}" presName="Name0" presStyleCnt="0">
        <dgm:presLayoutVars>
          <dgm:chMax val="7"/>
          <dgm:chPref val="7"/>
          <dgm:dir/>
        </dgm:presLayoutVars>
      </dgm:prSet>
      <dgm:spPr/>
    </dgm:pt>
    <dgm:pt modelId="{0934BE40-8E1B-4D50-B2A7-E7541C866A56}" type="pres">
      <dgm:prSet presAssocID="{FFFA56FD-A33F-4E86-B7D0-B0BB3F0C6702}" presName="Name1" presStyleCnt="0"/>
      <dgm:spPr/>
    </dgm:pt>
    <dgm:pt modelId="{ED1A6AD3-509A-4ED7-8558-CF8F3913D84E}" type="pres">
      <dgm:prSet presAssocID="{FFFA56FD-A33F-4E86-B7D0-B0BB3F0C6702}" presName="cycle" presStyleCnt="0"/>
      <dgm:spPr/>
    </dgm:pt>
    <dgm:pt modelId="{7AE12363-AF63-4F26-9E6C-5566E481DF3A}" type="pres">
      <dgm:prSet presAssocID="{FFFA56FD-A33F-4E86-B7D0-B0BB3F0C6702}" presName="srcNode" presStyleLbl="node1" presStyleIdx="0" presStyleCnt="3"/>
      <dgm:spPr/>
    </dgm:pt>
    <dgm:pt modelId="{3FBA4FD3-C2E8-4CED-8F85-D045E9E66AA3}" type="pres">
      <dgm:prSet presAssocID="{FFFA56FD-A33F-4E86-B7D0-B0BB3F0C6702}" presName="conn" presStyleLbl="parChTrans1D2" presStyleIdx="0" presStyleCnt="1"/>
      <dgm:spPr/>
    </dgm:pt>
    <dgm:pt modelId="{E004D655-1A05-4CD2-90FC-4D87C2E75C3C}" type="pres">
      <dgm:prSet presAssocID="{FFFA56FD-A33F-4E86-B7D0-B0BB3F0C6702}" presName="extraNode" presStyleLbl="node1" presStyleIdx="0" presStyleCnt="3"/>
      <dgm:spPr/>
    </dgm:pt>
    <dgm:pt modelId="{A0F8A88F-F8C4-41D4-9984-28391011F488}" type="pres">
      <dgm:prSet presAssocID="{FFFA56FD-A33F-4E86-B7D0-B0BB3F0C6702}" presName="dstNode" presStyleLbl="node1" presStyleIdx="0" presStyleCnt="3"/>
      <dgm:spPr/>
    </dgm:pt>
    <dgm:pt modelId="{382A6A64-596D-4E58-AB6B-AD95A18B619B}" type="pres">
      <dgm:prSet presAssocID="{F713AC9A-D861-4828-9408-194D7AD0513D}" presName="text_1" presStyleLbl="node1" presStyleIdx="0" presStyleCnt="3">
        <dgm:presLayoutVars>
          <dgm:bulletEnabled val="1"/>
        </dgm:presLayoutVars>
      </dgm:prSet>
      <dgm:spPr/>
    </dgm:pt>
    <dgm:pt modelId="{C41CF197-DD14-4A6D-BB46-018F294C479D}" type="pres">
      <dgm:prSet presAssocID="{F713AC9A-D861-4828-9408-194D7AD0513D}" presName="accent_1" presStyleCnt="0"/>
      <dgm:spPr/>
    </dgm:pt>
    <dgm:pt modelId="{2285E910-D32E-487D-B6DF-2D8475DE6AC4}" type="pres">
      <dgm:prSet presAssocID="{F713AC9A-D861-4828-9408-194D7AD0513D}" presName="accentRepeatNode" presStyleLbl="solidFgAcc1" presStyleIdx="0" presStyleCnt="3"/>
      <dgm:spPr/>
    </dgm:pt>
    <dgm:pt modelId="{F1B3DE96-18D8-497C-8257-DB3080C91FBC}" type="pres">
      <dgm:prSet presAssocID="{CB5F8297-E8C6-4C0B-B767-2AF08CC417CC}" presName="text_2" presStyleLbl="node1" presStyleIdx="1" presStyleCnt="3">
        <dgm:presLayoutVars>
          <dgm:bulletEnabled val="1"/>
        </dgm:presLayoutVars>
      </dgm:prSet>
      <dgm:spPr/>
    </dgm:pt>
    <dgm:pt modelId="{1E189CFA-4053-4079-95C2-69430878059F}" type="pres">
      <dgm:prSet presAssocID="{CB5F8297-E8C6-4C0B-B767-2AF08CC417CC}" presName="accent_2" presStyleCnt="0"/>
      <dgm:spPr/>
    </dgm:pt>
    <dgm:pt modelId="{6C77C068-88C1-4D15-A57D-1898448A53FD}" type="pres">
      <dgm:prSet presAssocID="{CB5F8297-E8C6-4C0B-B767-2AF08CC417CC}" presName="accentRepeatNode" presStyleLbl="solidFgAcc1" presStyleIdx="1" presStyleCnt="3"/>
      <dgm:spPr/>
    </dgm:pt>
    <dgm:pt modelId="{D64F4829-50F5-479B-A916-E58AD2760A47}" type="pres">
      <dgm:prSet presAssocID="{9B3469B1-F6F0-417D-90F2-43A0349F1E3F}" presName="text_3" presStyleLbl="node1" presStyleIdx="2" presStyleCnt="3">
        <dgm:presLayoutVars>
          <dgm:bulletEnabled val="1"/>
        </dgm:presLayoutVars>
      </dgm:prSet>
      <dgm:spPr/>
    </dgm:pt>
    <dgm:pt modelId="{34A44486-442C-4EE6-9E67-D2D9606E4D91}" type="pres">
      <dgm:prSet presAssocID="{9B3469B1-F6F0-417D-90F2-43A0349F1E3F}" presName="accent_3" presStyleCnt="0"/>
      <dgm:spPr/>
    </dgm:pt>
    <dgm:pt modelId="{90B144A3-BB57-45DC-9492-0C35B864E55B}" type="pres">
      <dgm:prSet presAssocID="{9B3469B1-F6F0-417D-90F2-43A0349F1E3F}" presName="accentRepeatNode" presStyleLbl="solidFgAcc1" presStyleIdx="2" presStyleCnt="3"/>
      <dgm:spPr/>
    </dgm:pt>
  </dgm:ptLst>
  <dgm:cxnLst>
    <dgm:cxn modelId="{054E6407-DE27-4C9B-B84A-98C456972DA6}" type="presOf" srcId="{F713AC9A-D861-4828-9408-194D7AD0513D}" destId="{382A6A64-596D-4E58-AB6B-AD95A18B619B}" srcOrd="0" destOrd="0" presId="urn:microsoft.com/office/officeart/2008/layout/VerticalCurvedList"/>
    <dgm:cxn modelId="{6168AC0F-7813-4A45-BD78-6A3BE9CE8A57}" type="presOf" srcId="{CB5F8297-E8C6-4C0B-B767-2AF08CC417CC}" destId="{F1B3DE96-18D8-497C-8257-DB3080C91FBC}" srcOrd="0" destOrd="0" presId="urn:microsoft.com/office/officeart/2008/layout/VerticalCurvedList"/>
    <dgm:cxn modelId="{4441548B-384F-465E-B10B-9B283CA2E13D}" srcId="{FFFA56FD-A33F-4E86-B7D0-B0BB3F0C6702}" destId="{9B3469B1-F6F0-417D-90F2-43A0349F1E3F}" srcOrd="2" destOrd="0" parTransId="{882D3BC0-398B-4833-83BC-36D85F689060}" sibTransId="{261E8BD8-0FB1-4ACC-A4EB-73843E217471}"/>
    <dgm:cxn modelId="{DA1CEDAB-D062-4239-994B-926A82A37004}" type="presOf" srcId="{FFFA56FD-A33F-4E86-B7D0-B0BB3F0C6702}" destId="{AFD050A2-2536-4725-B912-B8D00FD95060}" srcOrd="0" destOrd="0" presId="urn:microsoft.com/office/officeart/2008/layout/VerticalCurvedList"/>
    <dgm:cxn modelId="{9A2446BA-ED7D-47E0-BE2C-306C39544AF4}" srcId="{FFFA56FD-A33F-4E86-B7D0-B0BB3F0C6702}" destId="{F713AC9A-D861-4828-9408-194D7AD0513D}" srcOrd="0" destOrd="0" parTransId="{E289F751-269C-44C0-BA3E-B092EF51DEF0}" sibTransId="{C748E56F-B3AB-4661-8EFA-F88047376869}"/>
    <dgm:cxn modelId="{CB8610C9-7150-4326-A869-94F9767DA16C}" srcId="{FFFA56FD-A33F-4E86-B7D0-B0BB3F0C6702}" destId="{CB5F8297-E8C6-4C0B-B767-2AF08CC417CC}" srcOrd="1" destOrd="0" parTransId="{810CD78E-0A0F-45DA-A760-50DE2E752B71}" sibTransId="{37DCD602-559A-4405-9788-95642FD7A93E}"/>
    <dgm:cxn modelId="{DD4723E2-5AC8-4BF9-A664-D5EEDF931DCA}" type="presOf" srcId="{9B3469B1-F6F0-417D-90F2-43A0349F1E3F}" destId="{D64F4829-50F5-479B-A916-E58AD2760A47}" srcOrd="0" destOrd="0" presId="urn:microsoft.com/office/officeart/2008/layout/VerticalCurvedList"/>
    <dgm:cxn modelId="{358242FF-6593-4A33-BE92-57398A1BD73C}" type="presOf" srcId="{C748E56F-B3AB-4661-8EFA-F88047376869}" destId="{3FBA4FD3-C2E8-4CED-8F85-D045E9E66AA3}" srcOrd="0" destOrd="0" presId="urn:microsoft.com/office/officeart/2008/layout/VerticalCurvedList"/>
    <dgm:cxn modelId="{CE953165-CFD4-4523-B4CC-86E69E914CD3}" type="presParOf" srcId="{AFD050A2-2536-4725-B912-B8D00FD95060}" destId="{0934BE40-8E1B-4D50-B2A7-E7541C866A56}" srcOrd="0" destOrd="0" presId="urn:microsoft.com/office/officeart/2008/layout/VerticalCurvedList"/>
    <dgm:cxn modelId="{BE697008-EADD-4426-AB67-79B3DBF3B476}" type="presParOf" srcId="{0934BE40-8E1B-4D50-B2A7-E7541C866A56}" destId="{ED1A6AD3-509A-4ED7-8558-CF8F3913D84E}" srcOrd="0" destOrd="0" presId="urn:microsoft.com/office/officeart/2008/layout/VerticalCurvedList"/>
    <dgm:cxn modelId="{FD93751C-475C-4E20-B29B-CB9CB8FB4C6A}" type="presParOf" srcId="{ED1A6AD3-509A-4ED7-8558-CF8F3913D84E}" destId="{7AE12363-AF63-4F26-9E6C-5566E481DF3A}" srcOrd="0" destOrd="0" presId="urn:microsoft.com/office/officeart/2008/layout/VerticalCurvedList"/>
    <dgm:cxn modelId="{4EBC8176-76E8-4174-9A82-BA61D3C4F564}" type="presParOf" srcId="{ED1A6AD3-509A-4ED7-8558-CF8F3913D84E}" destId="{3FBA4FD3-C2E8-4CED-8F85-D045E9E66AA3}" srcOrd="1" destOrd="0" presId="urn:microsoft.com/office/officeart/2008/layout/VerticalCurvedList"/>
    <dgm:cxn modelId="{79D2D4B9-FD29-4CA2-AF05-F4891C248E86}" type="presParOf" srcId="{ED1A6AD3-509A-4ED7-8558-CF8F3913D84E}" destId="{E004D655-1A05-4CD2-90FC-4D87C2E75C3C}" srcOrd="2" destOrd="0" presId="urn:microsoft.com/office/officeart/2008/layout/VerticalCurvedList"/>
    <dgm:cxn modelId="{19DE6CAA-A563-497E-BBEB-FB340BEC5B72}" type="presParOf" srcId="{ED1A6AD3-509A-4ED7-8558-CF8F3913D84E}" destId="{A0F8A88F-F8C4-41D4-9984-28391011F488}" srcOrd="3" destOrd="0" presId="urn:microsoft.com/office/officeart/2008/layout/VerticalCurvedList"/>
    <dgm:cxn modelId="{63BD2C60-8BBD-4CC3-BE39-E6AA04E3F106}" type="presParOf" srcId="{0934BE40-8E1B-4D50-B2A7-E7541C866A56}" destId="{382A6A64-596D-4E58-AB6B-AD95A18B619B}" srcOrd="1" destOrd="0" presId="urn:microsoft.com/office/officeart/2008/layout/VerticalCurvedList"/>
    <dgm:cxn modelId="{C7A8BBFD-DD85-4A46-B78D-D1C88AAFDA12}" type="presParOf" srcId="{0934BE40-8E1B-4D50-B2A7-E7541C866A56}" destId="{C41CF197-DD14-4A6D-BB46-018F294C479D}" srcOrd="2" destOrd="0" presId="urn:microsoft.com/office/officeart/2008/layout/VerticalCurvedList"/>
    <dgm:cxn modelId="{D8535C8A-5322-4B15-A9A6-334C2AA1137F}" type="presParOf" srcId="{C41CF197-DD14-4A6D-BB46-018F294C479D}" destId="{2285E910-D32E-487D-B6DF-2D8475DE6AC4}" srcOrd="0" destOrd="0" presId="urn:microsoft.com/office/officeart/2008/layout/VerticalCurvedList"/>
    <dgm:cxn modelId="{0540AE70-CCAF-4A6C-AB8A-97ECA9D28655}" type="presParOf" srcId="{0934BE40-8E1B-4D50-B2A7-E7541C866A56}" destId="{F1B3DE96-18D8-497C-8257-DB3080C91FBC}" srcOrd="3" destOrd="0" presId="urn:microsoft.com/office/officeart/2008/layout/VerticalCurvedList"/>
    <dgm:cxn modelId="{850CA014-DA6C-43F4-9123-32D38B9CD1A2}" type="presParOf" srcId="{0934BE40-8E1B-4D50-B2A7-E7541C866A56}" destId="{1E189CFA-4053-4079-95C2-69430878059F}" srcOrd="4" destOrd="0" presId="urn:microsoft.com/office/officeart/2008/layout/VerticalCurvedList"/>
    <dgm:cxn modelId="{D55A9CAA-F9CB-44A8-A68A-52DD6C03AE7F}" type="presParOf" srcId="{1E189CFA-4053-4079-95C2-69430878059F}" destId="{6C77C068-88C1-4D15-A57D-1898448A53FD}" srcOrd="0" destOrd="0" presId="urn:microsoft.com/office/officeart/2008/layout/VerticalCurvedList"/>
    <dgm:cxn modelId="{753C68AD-C45A-4DB9-AAA3-3B4BD67E5F10}" type="presParOf" srcId="{0934BE40-8E1B-4D50-B2A7-E7541C866A56}" destId="{D64F4829-50F5-479B-A916-E58AD2760A47}" srcOrd="5" destOrd="0" presId="urn:microsoft.com/office/officeart/2008/layout/VerticalCurvedList"/>
    <dgm:cxn modelId="{A72EE9DB-0C20-40CF-AF61-62AFA60E993F}" type="presParOf" srcId="{0934BE40-8E1B-4D50-B2A7-E7541C866A56}" destId="{34A44486-442C-4EE6-9E67-D2D9606E4D91}" srcOrd="6" destOrd="0" presId="urn:microsoft.com/office/officeart/2008/layout/VerticalCurvedList"/>
    <dgm:cxn modelId="{FFAE9B33-A7CB-4E1B-8AAE-26C01F34C9B6}" type="presParOf" srcId="{34A44486-442C-4EE6-9E67-D2D9606E4D91}" destId="{90B144A3-BB57-45DC-9492-0C35B864E5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FBA24-7863-8E4F-A1AD-BE843C4E4890}">
      <dsp:nvSpPr>
        <dsp:cNvPr id="0" name=""/>
        <dsp:cNvSpPr/>
      </dsp:nvSpPr>
      <dsp:spPr>
        <a:xfrm>
          <a:off x="0" y="0"/>
          <a:ext cx="9906000" cy="4527755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3514041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BEAM</a:t>
          </a:r>
        </a:p>
      </dsp:txBody>
      <dsp:txXfrm>
        <a:off x="112721" y="112721"/>
        <a:ext cx="9680558" cy="4302313"/>
      </dsp:txXfrm>
    </dsp:sp>
    <dsp:sp modelId="{EA2DA666-DB1D-456C-97BF-862DA1A7BB22}">
      <dsp:nvSpPr>
        <dsp:cNvPr id="0" name=""/>
        <dsp:cNvSpPr/>
      </dsp:nvSpPr>
      <dsp:spPr>
        <a:xfrm>
          <a:off x="247650" y="1131938"/>
          <a:ext cx="1485900" cy="7652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State</a:t>
          </a:r>
          <a:endParaRPr lang="pt-BR" sz="1800" kern="1200" dirty="0"/>
        </a:p>
      </dsp:txBody>
      <dsp:txXfrm>
        <a:off x="271185" y="1155473"/>
        <a:ext cx="1438830" cy="718204"/>
      </dsp:txXfrm>
    </dsp:sp>
    <dsp:sp modelId="{ADFB9A73-DC43-436F-937B-B2A580AF5C8E}">
      <dsp:nvSpPr>
        <dsp:cNvPr id="0" name=""/>
        <dsp:cNvSpPr/>
      </dsp:nvSpPr>
      <dsp:spPr>
        <a:xfrm>
          <a:off x="247650" y="1933091"/>
          <a:ext cx="1485900" cy="7652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Process</a:t>
          </a:r>
          <a:endParaRPr lang="pt-BR" sz="1800" kern="1200" dirty="0"/>
        </a:p>
      </dsp:txBody>
      <dsp:txXfrm>
        <a:off x="271185" y="1956626"/>
        <a:ext cx="1438830" cy="718204"/>
      </dsp:txXfrm>
    </dsp:sp>
    <dsp:sp modelId="{BB95C9E3-27F9-41E4-8879-BE17A6D3E66C}">
      <dsp:nvSpPr>
        <dsp:cNvPr id="0" name=""/>
        <dsp:cNvSpPr/>
      </dsp:nvSpPr>
      <dsp:spPr>
        <a:xfrm>
          <a:off x="247650" y="2734243"/>
          <a:ext cx="1485900" cy="7652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Actor</a:t>
          </a:r>
          <a:endParaRPr lang="pt-BR" sz="1800" kern="1200" dirty="0"/>
        </a:p>
      </dsp:txBody>
      <dsp:txXfrm>
        <a:off x="271185" y="2757778"/>
        <a:ext cx="1438830" cy="718204"/>
      </dsp:txXfrm>
    </dsp:sp>
    <dsp:sp modelId="{DF482942-72F5-4486-86CC-F5CCA40DF370}">
      <dsp:nvSpPr>
        <dsp:cNvPr id="0" name=""/>
        <dsp:cNvSpPr/>
      </dsp:nvSpPr>
      <dsp:spPr>
        <a:xfrm>
          <a:off x="247650" y="3535395"/>
          <a:ext cx="1485900" cy="7652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Messaging</a:t>
          </a:r>
          <a:endParaRPr lang="pt-BR" sz="1800" kern="1200" dirty="0"/>
        </a:p>
      </dsp:txBody>
      <dsp:txXfrm>
        <a:off x="271185" y="3558930"/>
        <a:ext cx="1438830" cy="718204"/>
      </dsp:txXfrm>
    </dsp:sp>
    <dsp:sp modelId="{86AC9A0B-D1A9-0047-B5B4-4810F5FFB358}">
      <dsp:nvSpPr>
        <dsp:cNvPr id="0" name=""/>
        <dsp:cNvSpPr/>
      </dsp:nvSpPr>
      <dsp:spPr>
        <a:xfrm>
          <a:off x="1981200" y="1131938"/>
          <a:ext cx="7677150" cy="316942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2012587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 err="1"/>
            <a:t>Erlang</a:t>
          </a:r>
          <a:r>
            <a:rPr lang="pt-BR" sz="3800" kern="1200" dirty="0"/>
            <a:t>/Elixir</a:t>
          </a:r>
        </a:p>
      </dsp:txBody>
      <dsp:txXfrm>
        <a:off x="2078671" y="1229409"/>
        <a:ext cx="7482208" cy="2974486"/>
      </dsp:txXfrm>
    </dsp:sp>
    <dsp:sp modelId="{D806333F-1C11-4F86-BD8B-9F99DD3F58FC}">
      <dsp:nvSpPr>
        <dsp:cNvPr id="0" name=""/>
        <dsp:cNvSpPr/>
      </dsp:nvSpPr>
      <dsp:spPr>
        <a:xfrm>
          <a:off x="2173128" y="2241238"/>
          <a:ext cx="1535430" cy="57573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OTP</a:t>
          </a:r>
        </a:p>
      </dsp:txBody>
      <dsp:txXfrm>
        <a:off x="2190834" y="2258944"/>
        <a:ext cx="1500018" cy="540323"/>
      </dsp:txXfrm>
    </dsp:sp>
    <dsp:sp modelId="{767D3B51-A6D3-481D-9321-60803B262C8C}">
      <dsp:nvSpPr>
        <dsp:cNvPr id="0" name=""/>
        <dsp:cNvSpPr/>
      </dsp:nvSpPr>
      <dsp:spPr>
        <a:xfrm>
          <a:off x="2173128" y="2863916"/>
          <a:ext cx="1535430" cy="57573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Module</a:t>
          </a:r>
        </a:p>
      </dsp:txBody>
      <dsp:txXfrm>
        <a:off x="2190834" y="2881622"/>
        <a:ext cx="1500018" cy="540323"/>
      </dsp:txXfrm>
    </dsp:sp>
    <dsp:sp modelId="{5D8EEFA5-CB7C-4962-BBAB-727CCB476986}">
      <dsp:nvSpPr>
        <dsp:cNvPr id="0" name=""/>
        <dsp:cNvSpPr/>
      </dsp:nvSpPr>
      <dsp:spPr>
        <a:xfrm>
          <a:off x="2173128" y="3486594"/>
          <a:ext cx="1535430" cy="57573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Functional</a:t>
          </a:r>
          <a:endParaRPr lang="pt-BR" sz="1800" kern="1200" dirty="0"/>
        </a:p>
      </dsp:txBody>
      <dsp:txXfrm>
        <a:off x="2190834" y="3504300"/>
        <a:ext cx="1500018" cy="540323"/>
      </dsp:txXfrm>
    </dsp:sp>
    <dsp:sp modelId="{5DB69AFA-0F6F-154D-BBF2-A0CB13E8A3C5}">
      <dsp:nvSpPr>
        <dsp:cNvPr id="0" name=""/>
        <dsp:cNvSpPr/>
      </dsp:nvSpPr>
      <dsp:spPr>
        <a:xfrm>
          <a:off x="3912870" y="2263877"/>
          <a:ext cx="5497830" cy="1811102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022266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Simulator NOP Elixir</a:t>
          </a:r>
        </a:p>
      </dsp:txBody>
      <dsp:txXfrm>
        <a:off x="3968568" y="2319575"/>
        <a:ext cx="5386434" cy="1699706"/>
      </dsp:txXfrm>
    </dsp:sp>
    <dsp:sp modelId="{0323436D-0C3F-49A1-913B-94447150E7C5}">
      <dsp:nvSpPr>
        <dsp:cNvPr id="0" name=""/>
        <dsp:cNvSpPr/>
      </dsp:nvSpPr>
      <dsp:spPr>
        <a:xfrm>
          <a:off x="4050315" y="3078873"/>
          <a:ext cx="1277681" cy="81499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FBE</a:t>
          </a:r>
        </a:p>
      </dsp:txBody>
      <dsp:txXfrm>
        <a:off x="4075379" y="3103937"/>
        <a:ext cx="1227553" cy="764867"/>
      </dsp:txXfrm>
    </dsp:sp>
    <dsp:sp modelId="{4ECB753B-FF54-43F9-9662-4D28F65EC5A5}">
      <dsp:nvSpPr>
        <dsp:cNvPr id="0" name=""/>
        <dsp:cNvSpPr/>
      </dsp:nvSpPr>
      <dsp:spPr>
        <a:xfrm>
          <a:off x="5364346" y="3078873"/>
          <a:ext cx="1277681" cy="81499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Rule</a:t>
          </a:r>
          <a:endParaRPr lang="pt-BR" sz="1800" kern="1200" dirty="0"/>
        </a:p>
      </dsp:txBody>
      <dsp:txXfrm>
        <a:off x="5389410" y="3103937"/>
        <a:ext cx="1227553" cy="764867"/>
      </dsp:txXfrm>
    </dsp:sp>
    <dsp:sp modelId="{7C3CF54C-2D40-4029-BAEF-F67CCC5A0237}">
      <dsp:nvSpPr>
        <dsp:cNvPr id="0" name=""/>
        <dsp:cNvSpPr/>
      </dsp:nvSpPr>
      <dsp:spPr>
        <a:xfrm>
          <a:off x="6678378" y="3078873"/>
          <a:ext cx="1277681" cy="81499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Condition</a:t>
          </a:r>
          <a:endParaRPr lang="pt-BR" sz="1800" kern="1200" dirty="0"/>
        </a:p>
      </dsp:txBody>
      <dsp:txXfrm>
        <a:off x="6703442" y="3103937"/>
        <a:ext cx="1227553" cy="764867"/>
      </dsp:txXfrm>
    </dsp:sp>
    <dsp:sp modelId="{2CA9D701-3C34-4B56-B322-934C2A71FD81}">
      <dsp:nvSpPr>
        <dsp:cNvPr id="0" name=""/>
        <dsp:cNvSpPr/>
      </dsp:nvSpPr>
      <dsp:spPr>
        <a:xfrm>
          <a:off x="7992409" y="3078873"/>
          <a:ext cx="1277681" cy="81499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/>
            <a:t>Premise</a:t>
          </a:r>
          <a:endParaRPr lang="pt-BR" sz="1800" kern="1200" dirty="0"/>
        </a:p>
      </dsp:txBody>
      <dsp:txXfrm>
        <a:off x="8017473" y="3103937"/>
        <a:ext cx="1227553" cy="764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4FD3-C2E8-4CED-8F85-D045E9E66AA3}">
      <dsp:nvSpPr>
        <dsp:cNvPr id="0" name=""/>
        <dsp:cNvSpPr/>
      </dsp:nvSpPr>
      <dsp:spPr>
        <a:xfrm>
          <a:off x="-2257827" y="-349196"/>
          <a:ext cx="2697212" cy="2697212"/>
        </a:xfrm>
        <a:prstGeom prst="blockArc">
          <a:avLst>
            <a:gd name="adj1" fmla="val 18900000"/>
            <a:gd name="adj2" fmla="val 2700000"/>
            <a:gd name="adj3" fmla="val 80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6A64-596D-4E58-AB6B-AD95A18B619B}">
      <dsp:nvSpPr>
        <dsp:cNvPr id="0" name=""/>
        <dsp:cNvSpPr/>
      </dsp:nvSpPr>
      <dsp:spPr>
        <a:xfrm>
          <a:off x="282450" y="199881"/>
          <a:ext cx="3730148" cy="399763"/>
        </a:xfrm>
        <a:prstGeom prst="rect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LingPON</a:t>
          </a:r>
          <a:endParaRPr lang="pt-BR" sz="2000" kern="1200" dirty="0"/>
        </a:p>
      </dsp:txBody>
      <dsp:txXfrm>
        <a:off x="282450" y="199881"/>
        <a:ext cx="3730148" cy="399763"/>
      </dsp:txXfrm>
    </dsp:sp>
    <dsp:sp modelId="{2285E910-D32E-487D-B6DF-2D8475DE6AC4}">
      <dsp:nvSpPr>
        <dsp:cNvPr id="0" name=""/>
        <dsp:cNvSpPr/>
      </dsp:nvSpPr>
      <dsp:spPr>
        <a:xfrm>
          <a:off x="32598" y="149911"/>
          <a:ext cx="499704" cy="49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3DE96-18D8-497C-8257-DB3080C91FBC}">
      <dsp:nvSpPr>
        <dsp:cNvPr id="0" name=""/>
        <dsp:cNvSpPr/>
      </dsp:nvSpPr>
      <dsp:spPr>
        <a:xfrm>
          <a:off x="427764" y="799527"/>
          <a:ext cx="3584834" cy="399763"/>
        </a:xfrm>
        <a:prstGeom prst="rect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Grafo PON</a:t>
          </a:r>
        </a:p>
      </dsp:txBody>
      <dsp:txXfrm>
        <a:off x="427764" y="799527"/>
        <a:ext cx="3584834" cy="399763"/>
      </dsp:txXfrm>
    </dsp:sp>
    <dsp:sp modelId="{6C77C068-88C1-4D15-A57D-1898448A53FD}">
      <dsp:nvSpPr>
        <dsp:cNvPr id="0" name=""/>
        <dsp:cNvSpPr/>
      </dsp:nvSpPr>
      <dsp:spPr>
        <a:xfrm>
          <a:off x="177912" y="749557"/>
          <a:ext cx="499704" cy="49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F4829-50F5-479B-A916-E58AD2760A47}">
      <dsp:nvSpPr>
        <dsp:cNvPr id="0" name=""/>
        <dsp:cNvSpPr/>
      </dsp:nvSpPr>
      <dsp:spPr>
        <a:xfrm>
          <a:off x="282450" y="1399173"/>
          <a:ext cx="3730148" cy="399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Alvo PON Elixir</a:t>
          </a:r>
        </a:p>
      </dsp:txBody>
      <dsp:txXfrm>
        <a:off x="282450" y="1399173"/>
        <a:ext cx="3730148" cy="399763"/>
      </dsp:txXfrm>
    </dsp:sp>
    <dsp:sp modelId="{90B144A3-BB57-45DC-9492-0C35B864E55B}">
      <dsp:nvSpPr>
        <dsp:cNvPr id="0" name=""/>
        <dsp:cNvSpPr/>
      </dsp:nvSpPr>
      <dsp:spPr>
        <a:xfrm>
          <a:off x="32598" y="1349202"/>
          <a:ext cx="499704" cy="49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4FD3-C2E8-4CED-8F85-D045E9E66AA3}">
      <dsp:nvSpPr>
        <dsp:cNvPr id="0" name=""/>
        <dsp:cNvSpPr/>
      </dsp:nvSpPr>
      <dsp:spPr>
        <a:xfrm>
          <a:off x="-2257827" y="-349196"/>
          <a:ext cx="2697212" cy="2697212"/>
        </a:xfrm>
        <a:prstGeom prst="blockArc">
          <a:avLst>
            <a:gd name="adj1" fmla="val 18900000"/>
            <a:gd name="adj2" fmla="val 2700000"/>
            <a:gd name="adj3" fmla="val 80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6A64-596D-4E58-AB6B-AD95A18B619B}">
      <dsp:nvSpPr>
        <dsp:cNvPr id="0" name=""/>
        <dsp:cNvSpPr/>
      </dsp:nvSpPr>
      <dsp:spPr>
        <a:xfrm>
          <a:off x="282450" y="199881"/>
          <a:ext cx="3730148" cy="399763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Framework NOP </a:t>
          </a:r>
          <a:r>
            <a:rPr lang="pt-BR" sz="2000" kern="1200" dirty="0" err="1"/>
            <a:t>ELixir</a:t>
          </a:r>
          <a:endParaRPr lang="pt-BR" sz="2000" kern="1200" dirty="0"/>
        </a:p>
      </dsp:txBody>
      <dsp:txXfrm>
        <a:off x="282450" y="199881"/>
        <a:ext cx="3730148" cy="399763"/>
      </dsp:txXfrm>
    </dsp:sp>
    <dsp:sp modelId="{2285E910-D32E-487D-B6DF-2D8475DE6AC4}">
      <dsp:nvSpPr>
        <dsp:cNvPr id="0" name=""/>
        <dsp:cNvSpPr/>
      </dsp:nvSpPr>
      <dsp:spPr>
        <a:xfrm>
          <a:off x="32598" y="149911"/>
          <a:ext cx="499704" cy="49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3DE96-18D8-497C-8257-DB3080C91FBC}">
      <dsp:nvSpPr>
        <dsp:cNvPr id="0" name=""/>
        <dsp:cNvSpPr/>
      </dsp:nvSpPr>
      <dsp:spPr>
        <a:xfrm>
          <a:off x="427764" y="799527"/>
          <a:ext cx="3584834" cy="399763"/>
        </a:xfrm>
        <a:prstGeom prst="rect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Elixir/</a:t>
          </a:r>
          <a:r>
            <a:rPr lang="pt-BR" sz="2000" kern="1200" dirty="0" err="1"/>
            <a:t>Erlang</a:t>
          </a:r>
          <a:r>
            <a:rPr lang="pt-BR" sz="2000" kern="1200" dirty="0"/>
            <a:t>/OTP</a:t>
          </a:r>
        </a:p>
      </dsp:txBody>
      <dsp:txXfrm>
        <a:off x="427764" y="799527"/>
        <a:ext cx="3584834" cy="399763"/>
      </dsp:txXfrm>
    </dsp:sp>
    <dsp:sp modelId="{6C77C068-88C1-4D15-A57D-1898448A53FD}">
      <dsp:nvSpPr>
        <dsp:cNvPr id="0" name=""/>
        <dsp:cNvSpPr/>
      </dsp:nvSpPr>
      <dsp:spPr>
        <a:xfrm>
          <a:off x="177912" y="749557"/>
          <a:ext cx="499704" cy="49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F4829-50F5-479B-A916-E58AD2760A47}">
      <dsp:nvSpPr>
        <dsp:cNvPr id="0" name=""/>
        <dsp:cNvSpPr/>
      </dsp:nvSpPr>
      <dsp:spPr>
        <a:xfrm>
          <a:off x="282450" y="1399173"/>
          <a:ext cx="3730148" cy="399763"/>
        </a:xfrm>
        <a:prstGeom prst="rect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3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BEAM</a:t>
          </a:r>
        </a:p>
      </dsp:txBody>
      <dsp:txXfrm>
        <a:off x="282450" y="1399173"/>
        <a:ext cx="3730148" cy="399763"/>
      </dsp:txXfrm>
    </dsp:sp>
    <dsp:sp modelId="{90B144A3-BB57-45DC-9492-0C35B864E55B}">
      <dsp:nvSpPr>
        <dsp:cNvPr id="0" name=""/>
        <dsp:cNvSpPr/>
      </dsp:nvSpPr>
      <dsp:spPr>
        <a:xfrm>
          <a:off x="32598" y="1349202"/>
          <a:ext cx="499704" cy="499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simao@utfpr.edu.br" TargetMode="External"/><Relationship Id="rId2" Type="http://schemas.openxmlformats.org/officeDocument/2006/relationships/hyperlink" Target="mailto:Negrini@alunos.utfpr.edu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BA52B-864D-034E-A34C-F357F05D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3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6600" dirty="0"/>
              <a:t>LINGPON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DC3C6-FA37-5742-A173-8DF5B9E80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48809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pt-BR" sz="2400" dirty="0"/>
              <a:t>Programação Multicore transparente já é uma realidade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4641C23-FED6-4471-926B-266F2AA987F5}"/>
              </a:ext>
            </a:extLst>
          </p:cNvPr>
          <p:cNvSpPr txBox="1">
            <a:spLocks/>
          </p:cNvSpPr>
          <p:nvPr/>
        </p:nvSpPr>
        <p:spPr>
          <a:xfrm>
            <a:off x="1751012" y="4976734"/>
            <a:ext cx="8676222" cy="160394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AUTOR: Fabio Negrini (</a:t>
            </a:r>
            <a:r>
              <a:rPr lang="pt-BR" sz="1800" dirty="0">
                <a:hlinkClick r:id="rId2"/>
              </a:rPr>
              <a:t>Negrini@alunos.utfpr.edu.br</a:t>
            </a:r>
            <a:r>
              <a:rPr lang="pt-BR" sz="1800" dirty="0"/>
              <a:t>)</a:t>
            </a:r>
          </a:p>
          <a:p>
            <a:r>
              <a:rPr lang="pt-BR" sz="1800" dirty="0"/>
              <a:t>ORIENTADOR: Jean Marcelo Simão (</a:t>
            </a:r>
            <a:r>
              <a:rPr lang="pt-BR" dirty="0">
                <a:effectLst/>
                <a:hlinkClick r:id="rId3"/>
              </a:rPr>
              <a:t>jeansimao@utfpr.edu.br</a:t>
            </a:r>
            <a:r>
              <a:rPr lang="pt-BR" dirty="0">
                <a:effectLst/>
              </a:rPr>
              <a:t>)</a:t>
            </a:r>
          </a:p>
          <a:p>
            <a:r>
              <a:rPr lang="pt-BR" sz="1800" dirty="0">
                <a:effectLst/>
              </a:rPr>
              <a:t>CPGEI - UTFPR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45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6A1A1-E3A8-4108-A453-1A4466A5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Sabia que Você já utilizou </a:t>
            </a:r>
            <a:r>
              <a:rPr lang="pt-BR" sz="3000" dirty="0" err="1"/>
              <a:t>erlang</a:t>
            </a:r>
            <a:r>
              <a:rPr lang="pt-BR" sz="3000" dirty="0"/>
              <a:t>/</a:t>
            </a:r>
            <a:r>
              <a:rPr lang="pt-BR" sz="3000" dirty="0" err="1"/>
              <a:t>otp</a:t>
            </a:r>
            <a:r>
              <a:rPr lang="pt-BR" sz="3000" dirty="0"/>
              <a:t> hoje?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D37BA2-6E45-4748-80F4-B8BB773A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7026403" cy="3124201"/>
          </a:xfrm>
        </p:spPr>
        <p:txBody>
          <a:bodyPr/>
          <a:lstStyle/>
          <a:p>
            <a:r>
              <a:rPr lang="pt-BR" dirty="0"/>
              <a:t>Os servidores do </a:t>
            </a:r>
            <a:r>
              <a:rPr lang="pt-BR" dirty="0" err="1"/>
              <a:t>Whatsapp</a:t>
            </a:r>
            <a:r>
              <a:rPr lang="pt-BR" dirty="0"/>
              <a:t> são todos escritos em </a:t>
            </a:r>
            <a:r>
              <a:rPr lang="pt-BR" dirty="0" err="1"/>
              <a:t>Erlang</a:t>
            </a:r>
            <a:endParaRPr lang="pt-BR" dirty="0"/>
          </a:p>
          <a:p>
            <a:r>
              <a:rPr lang="pt-BR" dirty="0"/>
              <a:t>Ah! Você não </a:t>
            </a:r>
            <a:r>
              <a:rPr lang="pt-BR" dirty="0" err="1"/>
              <a:t>ustou</a:t>
            </a:r>
            <a:r>
              <a:rPr lang="pt-BR" dirty="0"/>
              <a:t> </a:t>
            </a:r>
            <a:r>
              <a:rPr lang="pt-BR" dirty="0" err="1"/>
              <a:t>Whatsapp</a:t>
            </a:r>
            <a:r>
              <a:rPr lang="pt-BR" dirty="0"/>
              <a:t> hoje?</a:t>
            </a:r>
          </a:p>
          <a:p>
            <a:r>
              <a:rPr lang="pt-BR" dirty="0"/>
              <a:t>90% do tráfego de internet do mundo é controlado por roteadores cisco</a:t>
            </a:r>
          </a:p>
          <a:p>
            <a:r>
              <a:rPr lang="pt-BR" dirty="0"/>
              <a:t>Roteadores cisco utilizam </a:t>
            </a:r>
            <a:r>
              <a:rPr lang="pt-BR" dirty="0" err="1"/>
              <a:t>Erlang</a:t>
            </a:r>
            <a:r>
              <a:rPr lang="pt-BR" dirty="0"/>
              <a:t> embarcado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F5E014-4689-4AD5-814C-A651026D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816" y="266699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4B4D5-EA4A-794B-82E9-DEE7329E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651687"/>
          </a:xfrm>
        </p:spPr>
        <p:txBody>
          <a:bodyPr/>
          <a:lstStyle/>
          <a:p>
            <a:pPr algn="ctr"/>
            <a:r>
              <a:rPr lang="pt-BR" dirty="0"/>
              <a:t>MODELO DE ATORES – o elo entre </a:t>
            </a:r>
            <a:r>
              <a:rPr lang="pt-BR" dirty="0" err="1"/>
              <a:t>lingpon</a:t>
            </a:r>
            <a:r>
              <a:rPr lang="pt-BR" dirty="0"/>
              <a:t> e </a:t>
            </a:r>
            <a:r>
              <a:rPr lang="pt-BR" dirty="0" err="1"/>
              <a:t>erlang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7CD1AD-3AC1-0A4F-9329-A0DBDC0E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180" y="2261287"/>
            <a:ext cx="6763307" cy="3529914"/>
          </a:xfrm>
        </p:spPr>
        <p:txBody>
          <a:bodyPr>
            <a:normAutofit/>
          </a:bodyPr>
          <a:lstStyle/>
          <a:p>
            <a:r>
              <a:rPr lang="pt-BR" sz="2400" dirty="0">
                <a:effectLst/>
              </a:rPr>
              <a:t>Definido por Hewitt em 1973</a:t>
            </a:r>
          </a:p>
          <a:p>
            <a:r>
              <a:rPr lang="pt-BR" sz="2400" dirty="0">
                <a:effectLst/>
              </a:rPr>
              <a:t>Modelo matemático para comutação concorrente</a:t>
            </a:r>
          </a:p>
          <a:p>
            <a:r>
              <a:rPr lang="pt-BR" sz="2400" dirty="0">
                <a:effectLst/>
              </a:rPr>
              <a:t>Não compartilha estado</a:t>
            </a:r>
          </a:p>
          <a:p>
            <a:r>
              <a:rPr lang="pt-BR" sz="2400" dirty="0">
                <a:effectLst/>
              </a:rPr>
              <a:t>Comunicação apenas por mensagens assíncronas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5EAB0F-7ACC-4603-B0A5-3DF551FF0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8" y="1719648"/>
            <a:ext cx="3771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2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AA996-5518-428B-BB52-56493D5DD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1º DESAFIO:</a:t>
            </a:r>
            <a:br>
              <a:rPr lang="pt-BR" dirty="0"/>
            </a:br>
            <a:r>
              <a:rPr lang="pt-BR" dirty="0"/>
              <a:t>ELEMENTOS PON COMO ATORES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0FA7028-B6D1-4A10-AC76-84FAA27B0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599303"/>
          </a:xfrm>
        </p:spPr>
        <p:txBody>
          <a:bodyPr/>
          <a:lstStyle/>
          <a:p>
            <a:r>
              <a:rPr lang="pt-BR" dirty="0"/>
              <a:t>Entender os elementos PON e traduzi-los em micro atores</a:t>
            </a:r>
          </a:p>
        </p:txBody>
      </p:sp>
    </p:spTree>
    <p:extLst>
      <p:ext uri="{BB962C8B-B14F-4D97-AF65-F5344CB8AC3E}">
        <p14:creationId xmlns:p14="http://schemas.microsoft.com/office/powerpoint/2010/main" val="359650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DD824-C6EB-7840-8B30-D4EC1089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Pon</a:t>
            </a:r>
            <a:r>
              <a:rPr lang="pt-BR" dirty="0"/>
              <a:t> expresso em atores - </a:t>
            </a:r>
            <a:r>
              <a:rPr lang="pt-BR" dirty="0" err="1"/>
              <a:t>fbe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D286689-2346-884F-98A1-A9DA70D21CF4}"/>
              </a:ext>
            </a:extLst>
          </p:cNvPr>
          <p:cNvSpPr/>
          <p:nvPr/>
        </p:nvSpPr>
        <p:spPr>
          <a:xfrm>
            <a:off x="1159483" y="1929744"/>
            <a:ext cx="8839200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fbe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Semaphore_NOP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attributes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integer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atSeconds</a:t>
            </a:r>
            <a:r>
              <a:rPr lang="pt-BR" b="1" dirty="0">
                <a:solidFill>
                  <a:schemeClr val="bg1"/>
                </a:solidFill>
              </a:rPr>
              <a:t> 0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integer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5</a:t>
            </a: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end_attributes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methods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mtResetTimer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atSeconds</a:t>
            </a:r>
            <a:r>
              <a:rPr lang="pt-BR" b="1" dirty="0">
                <a:solidFill>
                  <a:schemeClr val="bg1"/>
                </a:solidFill>
              </a:rPr>
              <a:t> = 0)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mtHorizontalTrafficLightGREEN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= 0)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mtHorizontalTrafficLightYELLOW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= 1)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mtHorizontalTrafficLightRED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= 2)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mtVerticalTrafficLightGREEN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= 3)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mtVerticalTrafficLightYELLOW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= 4)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method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mtVerticalTrafficLightRED</a:t>
            </a: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atSemaphoreState</a:t>
            </a:r>
            <a:r>
              <a:rPr lang="pt-BR" b="1" dirty="0">
                <a:solidFill>
                  <a:schemeClr val="bg1"/>
                </a:solidFill>
              </a:rPr>
              <a:t> = 5)</a:t>
            </a: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end_methods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err="1">
                <a:solidFill>
                  <a:schemeClr val="bg1"/>
                </a:solidFill>
              </a:rPr>
              <a:t>end_fbe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F75125C-113D-014F-9AF3-F2A21E841E40}"/>
              </a:ext>
            </a:extLst>
          </p:cNvPr>
          <p:cNvSpPr/>
          <p:nvPr/>
        </p:nvSpPr>
        <p:spPr>
          <a:xfrm>
            <a:off x="1533832" y="3628103"/>
            <a:ext cx="7787149" cy="2477729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45E461-AD0E-4C8C-9CC4-E79DBB028FF6}"/>
              </a:ext>
            </a:extLst>
          </p:cNvPr>
          <p:cNvSpPr/>
          <p:nvPr/>
        </p:nvSpPr>
        <p:spPr>
          <a:xfrm>
            <a:off x="1159483" y="1946640"/>
            <a:ext cx="8821130" cy="452431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9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F2541-819C-DA4C-8CE1-BDE83D1B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Pon</a:t>
            </a:r>
            <a:r>
              <a:rPr lang="pt-BR" dirty="0"/>
              <a:t> expresso em atores – agentes lógicos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FACEB7-5D77-0245-9460-3C3D875AA5A9}"/>
              </a:ext>
            </a:extLst>
          </p:cNvPr>
          <p:cNvSpPr txBox="1"/>
          <p:nvPr/>
        </p:nvSpPr>
        <p:spPr>
          <a:xfrm>
            <a:off x="1430594" y="2514600"/>
            <a:ext cx="9321783" cy="31393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rule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rlHorizontalTrafficLightGreen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condition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subcondition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sbHorizontalTrafficLightGreen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		</a:t>
            </a:r>
            <a:r>
              <a:rPr lang="pt-BR" b="1" dirty="0" err="1">
                <a:solidFill>
                  <a:schemeClr val="bg1"/>
                </a:solidFill>
              </a:rPr>
              <a:t>premise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imp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prSeconds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semaphore_NOP.atSeconds</a:t>
            </a:r>
            <a:r>
              <a:rPr lang="pt-BR" b="1" dirty="0">
                <a:solidFill>
                  <a:schemeClr val="bg1"/>
                </a:solidFill>
              </a:rPr>
              <a:t> == 2  </a:t>
            </a:r>
            <a:r>
              <a:rPr lang="pt-BR" b="1" dirty="0" err="1">
                <a:solidFill>
                  <a:schemeClr val="bg1"/>
                </a:solidFill>
              </a:rPr>
              <a:t>and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		</a:t>
            </a:r>
            <a:r>
              <a:rPr lang="pt-BR" b="1" dirty="0" err="1">
                <a:solidFill>
                  <a:schemeClr val="bg1"/>
                </a:solidFill>
              </a:rPr>
              <a:t>premise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prSemaphoreState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semaphore_NOP.atSemaphoreState</a:t>
            </a:r>
            <a:r>
              <a:rPr lang="pt-BR" b="1" dirty="0">
                <a:solidFill>
                  <a:schemeClr val="bg1"/>
                </a:solidFill>
              </a:rPr>
              <a:t> == 5</a:t>
            </a: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end_subcondition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end_condition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action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		</a:t>
            </a:r>
            <a:r>
              <a:rPr lang="pt-BR" b="1" dirty="0" err="1">
                <a:solidFill>
                  <a:schemeClr val="bg1"/>
                </a:solidFill>
              </a:rPr>
              <a:t>instigation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inHTLG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semaphore_NOP.mtHorizontalTrafficLightGREEN</a:t>
            </a:r>
            <a:r>
              <a:rPr lang="pt-BR" b="1" dirty="0">
                <a:solidFill>
                  <a:schemeClr val="bg1"/>
                </a:solidFill>
              </a:rPr>
              <a:t>();</a:t>
            </a:r>
          </a:p>
          <a:p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err="1">
                <a:solidFill>
                  <a:schemeClr val="bg1"/>
                </a:solidFill>
              </a:rPr>
              <a:t>end_action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err="1">
                <a:solidFill>
                  <a:schemeClr val="bg1"/>
                </a:solidFill>
              </a:rPr>
              <a:t>end_rule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C00B05-85A3-2548-B341-CFC22D732EA7}"/>
              </a:ext>
            </a:extLst>
          </p:cNvPr>
          <p:cNvSpPr/>
          <p:nvPr/>
        </p:nvSpPr>
        <p:spPr>
          <a:xfrm>
            <a:off x="1932039" y="2831690"/>
            <a:ext cx="8716296" cy="16665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5BF05E-359D-D54D-B5E3-53D4B5F92BC9}"/>
              </a:ext>
            </a:extLst>
          </p:cNvPr>
          <p:cNvSpPr/>
          <p:nvPr/>
        </p:nvSpPr>
        <p:spPr>
          <a:xfrm>
            <a:off x="2325262" y="3148780"/>
            <a:ext cx="8323073" cy="10545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99B67AC-3106-4243-BAF7-97C131D69E37}"/>
              </a:ext>
            </a:extLst>
          </p:cNvPr>
          <p:cNvGrpSpPr/>
          <p:nvPr/>
        </p:nvGrpSpPr>
        <p:grpSpPr>
          <a:xfrm>
            <a:off x="2815384" y="3395277"/>
            <a:ext cx="7687936" cy="516194"/>
            <a:chOff x="2815384" y="3395277"/>
            <a:chExt cx="7687936" cy="51619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287D753-6874-3241-B7D5-75789C85A3B4}"/>
                </a:ext>
              </a:extLst>
            </p:cNvPr>
            <p:cNvSpPr/>
            <p:nvPr/>
          </p:nvSpPr>
          <p:spPr>
            <a:xfrm>
              <a:off x="2815384" y="3641774"/>
              <a:ext cx="7687936" cy="26969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A5B360D-7210-5242-B5A5-CB07C05C218D}"/>
                </a:ext>
              </a:extLst>
            </p:cNvPr>
            <p:cNvSpPr/>
            <p:nvPr/>
          </p:nvSpPr>
          <p:spPr>
            <a:xfrm>
              <a:off x="2815384" y="3395277"/>
              <a:ext cx="7687936" cy="26969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3C921C-AB46-9E49-A690-BA23D95C37AB}"/>
              </a:ext>
            </a:extLst>
          </p:cNvPr>
          <p:cNvSpPr/>
          <p:nvPr/>
        </p:nvSpPr>
        <p:spPr>
          <a:xfrm>
            <a:off x="1932039" y="4520380"/>
            <a:ext cx="8716296" cy="795899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B928E7E-7503-409E-BF0B-95C14F2D24FB}"/>
              </a:ext>
            </a:extLst>
          </p:cNvPr>
          <p:cNvSpPr/>
          <p:nvPr/>
        </p:nvSpPr>
        <p:spPr>
          <a:xfrm>
            <a:off x="1432756" y="2514600"/>
            <a:ext cx="9296778" cy="3139321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Espaço Reservado para Conteúdo 5">
            <a:extLst>
              <a:ext uri="{FF2B5EF4-FFF2-40B4-BE49-F238E27FC236}">
                <a16:creationId xmlns:a16="http://schemas.microsoft.com/office/drawing/2014/main" id="{C3B7C822-33A5-483F-A2B9-3E668B12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04" y="0"/>
            <a:ext cx="9859212" cy="67968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701BDC-8514-4CA5-9C36-3B9C36680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9" y="0"/>
            <a:ext cx="11953301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813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AA996-5518-428B-BB52-56493D5DD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2º DESAFIO:</a:t>
            </a:r>
            <a:br>
              <a:rPr lang="pt-BR" dirty="0"/>
            </a:br>
            <a:r>
              <a:rPr lang="pt-BR" dirty="0"/>
              <a:t>Implementar </a:t>
            </a:r>
            <a:r>
              <a:rPr lang="pt-BR" dirty="0" err="1"/>
              <a:t>eM</a:t>
            </a:r>
            <a:r>
              <a:rPr lang="pt-BR" dirty="0"/>
              <a:t> ERLANG - linguagem funcional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0FA7028-B6D1-4A10-AC76-84FAA27B0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Linguagem funcional com limitações como imutabilidade e baixo nível de estruturação – um desafio de uma linguagem de mais de 25 anos!</a:t>
            </a:r>
          </a:p>
        </p:txBody>
      </p:sp>
    </p:spTree>
    <p:extLst>
      <p:ext uri="{BB962C8B-B14F-4D97-AF65-F5344CB8AC3E}">
        <p14:creationId xmlns:p14="http://schemas.microsoft.com/office/powerpoint/2010/main" val="33129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4B4D5-EA4A-794B-82E9-DEE7329E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Solução: </a:t>
            </a:r>
            <a:r>
              <a:rPr lang="pt-BR" dirty="0" err="1"/>
              <a:t>ELixir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7CD1AD-3AC1-0A4F-9329-A0DBDC0E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37" y="2356022"/>
            <a:ext cx="9905998" cy="3888259"/>
          </a:xfrm>
        </p:spPr>
        <p:txBody>
          <a:bodyPr>
            <a:normAutofit/>
          </a:bodyPr>
          <a:lstStyle/>
          <a:p>
            <a:r>
              <a:rPr lang="pt-BR" sz="2400" dirty="0">
                <a:effectLst/>
              </a:rPr>
              <a:t>é executada na máquina virtual </a:t>
            </a:r>
            <a:r>
              <a:rPr lang="pt-BR" sz="2400" b="1" dirty="0" err="1">
                <a:effectLst/>
              </a:rPr>
              <a:t>Erlang</a:t>
            </a:r>
            <a:r>
              <a:rPr lang="pt-BR" sz="2400" dirty="0">
                <a:effectLst/>
              </a:rPr>
              <a:t> (BEAM)</a:t>
            </a:r>
          </a:p>
          <a:p>
            <a:r>
              <a:rPr lang="pt-BR" sz="2400" dirty="0">
                <a:effectLst/>
              </a:rPr>
              <a:t>fornece ferramentas produtivas e um design extensível.</a:t>
            </a:r>
          </a:p>
          <a:p>
            <a:r>
              <a:rPr lang="pt-BR" sz="2400" dirty="0">
                <a:effectLst/>
              </a:rPr>
              <a:t>Elixir supre uma deficiência de </a:t>
            </a:r>
            <a:r>
              <a:rPr lang="pt-BR" sz="2400" dirty="0" err="1">
                <a:effectLst/>
              </a:rPr>
              <a:t>erlang</a:t>
            </a:r>
            <a:r>
              <a:rPr lang="pt-BR" sz="2400" dirty="0">
                <a:effectLst/>
              </a:rPr>
              <a:t> como: </a:t>
            </a:r>
            <a:r>
              <a:rPr lang="pt-BR" sz="2400" dirty="0" err="1">
                <a:effectLst/>
              </a:rPr>
              <a:t>Metaprogramação</a:t>
            </a:r>
            <a:r>
              <a:rPr lang="pt-BR" sz="2400" dirty="0">
                <a:effectLst/>
              </a:rPr>
              <a:t>, especialização, polimorfismo e ferramentas de primeira classe.</a:t>
            </a:r>
          </a:p>
          <a:p>
            <a:r>
              <a:rPr lang="pt-BR" sz="2400" dirty="0">
                <a:effectLst/>
              </a:rPr>
              <a:t>Em resumo, elixir é a tecnologia </a:t>
            </a:r>
            <a:r>
              <a:rPr lang="pt-BR" sz="2400" dirty="0" err="1">
                <a:effectLst/>
              </a:rPr>
              <a:t>Erlang</a:t>
            </a:r>
            <a:r>
              <a:rPr lang="pt-BR" sz="2400" dirty="0">
                <a:effectLst/>
              </a:rPr>
              <a:t>/</a:t>
            </a:r>
            <a:r>
              <a:rPr lang="pt-BR" sz="2400" dirty="0" err="1">
                <a:effectLst/>
              </a:rPr>
              <a:t>otp</a:t>
            </a:r>
            <a:r>
              <a:rPr lang="pt-BR" sz="2400" dirty="0">
                <a:effectLst/>
              </a:rPr>
              <a:t> com uma vestimenta muito mais amigável.</a:t>
            </a:r>
          </a:p>
          <a:p>
            <a:r>
              <a:rPr lang="pt-BR" sz="2400" dirty="0"/>
              <a:t>É uma linguagem legitimamente brasileira! Desenvolvida pelo José Valim (Twitter: @</a:t>
            </a:r>
            <a:r>
              <a:rPr lang="pt-BR" sz="2400" dirty="0" err="1"/>
              <a:t>josevalim</a:t>
            </a:r>
            <a:r>
              <a:rPr lang="pt-BR" sz="2400" dirty="0"/>
              <a:t>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C81669-E60B-4A5E-8631-B8C8648A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45" y="741405"/>
            <a:ext cx="2687595" cy="26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3D572-F0A5-EC45-97F9-764BDEAE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BEAM + </a:t>
            </a:r>
            <a:r>
              <a:rPr lang="pt-BR" dirty="0" err="1"/>
              <a:t>Erlang</a:t>
            </a:r>
            <a:r>
              <a:rPr lang="pt-BR" dirty="0"/>
              <a:t>/</a:t>
            </a:r>
            <a:r>
              <a:rPr lang="pt-BR" dirty="0" err="1"/>
              <a:t>otp</a:t>
            </a:r>
            <a:r>
              <a:rPr lang="pt-BR" dirty="0"/>
              <a:t> + SIMULATOR NOP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A72673E-0D82-FF4B-9FA3-749B6F410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49116"/>
              </p:ext>
            </p:extLst>
          </p:nvPr>
        </p:nvGraphicFramePr>
        <p:xfrm>
          <a:off x="1141413" y="2035277"/>
          <a:ext cx="9906000" cy="452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2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15EEE-DAE6-4304-980C-DBEF0164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Framework </a:t>
            </a:r>
            <a:r>
              <a:rPr lang="pt-BR" dirty="0" err="1"/>
              <a:t>nop_elixir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57BAF-B60A-4A69-B879-7D32C821A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Distribuído por pacote </a:t>
            </a:r>
            <a:r>
              <a:rPr lang="pt-BR" sz="2800" dirty="0" err="1"/>
              <a:t>hex</a:t>
            </a:r>
            <a:endParaRPr lang="pt-BR" sz="2800" dirty="0"/>
          </a:p>
          <a:p>
            <a:r>
              <a:rPr lang="pt-BR" sz="2800" dirty="0"/>
              <a:t>Elementos do </a:t>
            </a:r>
            <a:r>
              <a:rPr lang="pt-BR" sz="2800" dirty="0" err="1"/>
              <a:t>LingPON</a:t>
            </a:r>
            <a:endParaRPr lang="pt-BR" sz="2800" dirty="0"/>
          </a:p>
          <a:p>
            <a:r>
              <a:rPr lang="pt-BR" sz="2800" dirty="0"/>
              <a:t>Estatísticas em tempo real</a:t>
            </a:r>
          </a:p>
          <a:p>
            <a:r>
              <a:rPr lang="pt-BR" sz="2800" dirty="0"/>
              <a:t>Manual para utilização</a:t>
            </a:r>
          </a:p>
          <a:p>
            <a:r>
              <a:rPr lang="pt-BR" sz="2800" dirty="0"/>
              <a:t>Disponível em: https://bitbucket.org/fnegrini/nop_elixir</a:t>
            </a:r>
          </a:p>
        </p:txBody>
      </p:sp>
    </p:spTree>
    <p:extLst>
      <p:ext uri="{BB962C8B-B14F-4D97-AF65-F5344CB8AC3E}">
        <p14:creationId xmlns:p14="http://schemas.microsoft.com/office/powerpoint/2010/main" val="4806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7A30-F656-4BBC-8C48-B3B61EC9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MOTIVAÇÃO: LIMITE </a:t>
            </a:r>
            <a:r>
              <a:rPr lang="pt-BR" dirty="0" err="1"/>
              <a:t>dA</a:t>
            </a:r>
            <a:r>
              <a:rPr lang="pt-BR" dirty="0"/>
              <a:t> LEI de MOORE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EF0D5DF-8C4D-46E3-B19E-0DBF43C2F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1535" y="2669059"/>
            <a:ext cx="4165600" cy="3124200"/>
          </a:xfrm>
        </p:spPr>
      </p:pic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0C6DAE5E-4A4A-4CA0-BC49-BB9F86623575}"/>
              </a:ext>
            </a:extLst>
          </p:cNvPr>
          <p:cNvSpPr/>
          <p:nvPr/>
        </p:nvSpPr>
        <p:spPr>
          <a:xfrm flipH="1">
            <a:off x="7273067" y="2132570"/>
            <a:ext cx="1722181" cy="889686"/>
          </a:xfrm>
          <a:prstGeom prst="wedgeRectCallout">
            <a:avLst>
              <a:gd name="adj1" fmla="val -43763"/>
              <a:gd name="adj2" fmla="val 74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Eu quase consegui!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1A9DC5F-29A8-4C57-A417-ADDB79D7AF3E}"/>
              </a:ext>
            </a:extLst>
          </p:cNvPr>
          <p:cNvSpPr txBox="1">
            <a:spLocks/>
          </p:cNvSpPr>
          <p:nvPr/>
        </p:nvSpPr>
        <p:spPr>
          <a:xfrm>
            <a:off x="7511534" y="5947718"/>
            <a:ext cx="4165601" cy="4880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/>
              <a:t>Jan </a:t>
            </a:r>
            <a:r>
              <a:rPr lang="pt-BR" sz="2400" dirty="0" err="1"/>
              <a:t>Hendrich</a:t>
            </a:r>
            <a:r>
              <a:rPr lang="pt-BR" sz="2400" dirty="0"/>
              <a:t> </a:t>
            </a:r>
            <a:r>
              <a:rPr lang="pt-BR" sz="2400" dirty="0" err="1"/>
              <a:t>Schon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E6DF34-EDB7-4B00-BF41-5F0A3271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4" y="2117125"/>
            <a:ext cx="6360787" cy="4452551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26B99FD-3711-4572-9CE2-CDF050C9EB32}"/>
              </a:ext>
            </a:extLst>
          </p:cNvPr>
          <p:cNvSpPr/>
          <p:nvPr/>
        </p:nvSpPr>
        <p:spPr>
          <a:xfrm>
            <a:off x="630194" y="2119184"/>
            <a:ext cx="6360787" cy="4450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/>
          </a:p>
          <a:p>
            <a:pPr algn="ctr"/>
            <a:r>
              <a:rPr lang="pt-BR" sz="2800" dirty="0"/>
              <a:t>“</a:t>
            </a:r>
            <a:r>
              <a:rPr lang="pt-BR" sz="2800" i="1" dirty="0"/>
              <a:t>A Lei de Moore não é mais possível”</a:t>
            </a:r>
          </a:p>
          <a:p>
            <a:pPr algn="ctr"/>
            <a:endParaRPr lang="pt-BR" sz="2800" i="1" dirty="0"/>
          </a:p>
          <a:p>
            <a:pPr algn="ctr"/>
            <a:endParaRPr lang="pt-BR" sz="2800" i="1" dirty="0"/>
          </a:p>
          <a:p>
            <a:pPr algn="r"/>
            <a:r>
              <a:rPr lang="pt-BR" sz="2800" dirty="0"/>
              <a:t>Jensen Huang</a:t>
            </a:r>
          </a:p>
          <a:p>
            <a:pPr algn="r"/>
            <a:r>
              <a:rPr lang="pt-BR" sz="2800" dirty="0"/>
              <a:t>CFO da Nvidia</a:t>
            </a:r>
          </a:p>
          <a:p>
            <a:pPr algn="r"/>
            <a:r>
              <a:rPr lang="pt-BR" sz="2800" dirty="0"/>
              <a:t>Jan-2019</a:t>
            </a:r>
          </a:p>
        </p:txBody>
      </p:sp>
    </p:spTree>
    <p:extLst>
      <p:ext uri="{BB962C8B-B14F-4D97-AF65-F5344CB8AC3E}">
        <p14:creationId xmlns:p14="http://schemas.microsoft.com/office/powerpoint/2010/main" val="16194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AA996-5518-428B-BB52-56493D5DD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3º DESAFIO:</a:t>
            </a:r>
            <a:br>
              <a:rPr lang="pt-BR" dirty="0"/>
            </a:br>
            <a:r>
              <a:rPr lang="pt-BR" dirty="0"/>
              <a:t>compilar </a:t>
            </a:r>
            <a:r>
              <a:rPr lang="pt-BR" dirty="0" err="1"/>
              <a:t>lingpon</a:t>
            </a:r>
            <a:r>
              <a:rPr lang="pt-BR" dirty="0"/>
              <a:t> para o framework </a:t>
            </a:r>
            <a:r>
              <a:rPr lang="pt-BR" dirty="0" err="1"/>
              <a:t>nop</a:t>
            </a:r>
            <a:r>
              <a:rPr lang="pt-BR" dirty="0"/>
              <a:t> elixir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0FA7028-B6D1-4A10-AC76-84FAA27B0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Gerar uma materialização a partir do Grafo PON que crie elementos do framework </a:t>
            </a:r>
            <a:r>
              <a:rPr lang="pt-BR" dirty="0" err="1"/>
              <a:t>nop</a:t>
            </a:r>
            <a:r>
              <a:rPr lang="pt-BR" dirty="0"/>
              <a:t> elixir proporcionando uma integração e transparência para o programador</a:t>
            </a:r>
          </a:p>
        </p:txBody>
      </p:sp>
    </p:spTree>
    <p:extLst>
      <p:ext uri="{BB962C8B-B14F-4D97-AF65-F5344CB8AC3E}">
        <p14:creationId xmlns:p14="http://schemas.microsoft.com/office/powerpoint/2010/main" val="12031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A43F2-E6DB-4A67-8510-61213A9B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Grafo PON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C7EB576-C674-4988-9339-8C71FCCAF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99" y="2235200"/>
            <a:ext cx="11321847" cy="4127500"/>
          </a:xfrm>
        </p:spPr>
      </p:pic>
    </p:spTree>
    <p:extLst>
      <p:ext uri="{BB962C8B-B14F-4D97-AF65-F5344CB8AC3E}">
        <p14:creationId xmlns:p14="http://schemas.microsoft.com/office/powerpoint/2010/main" val="3224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C247B5-8A11-449E-9375-66718301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BR" dirty="0"/>
              <a:t>Resumo das contribuições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2A7C0E4-A4CF-464F-85BB-87D555A1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4415654-335F-4863-8ECB-BB5065C9A863}"/>
              </a:ext>
            </a:extLst>
          </p:cNvPr>
          <p:cNvGrpSpPr/>
          <p:nvPr/>
        </p:nvGrpSpPr>
        <p:grpSpPr>
          <a:xfrm>
            <a:off x="6015406" y="459330"/>
            <a:ext cx="4800604" cy="5609452"/>
            <a:chOff x="2885299" y="568410"/>
            <a:chExt cx="4800604" cy="560945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ED90A8E-4EEC-49B9-AB5D-9CE4B8AE11F8}"/>
                </a:ext>
              </a:extLst>
            </p:cNvPr>
            <p:cNvSpPr/>
            <p:nvPr/>
          </p:nvSpPr>
          <p:spPr>
            <a:xfrm>
              <a:off x="2885299" y="2567228"/>
              <a:ext cx="4800603" cy="19988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45A3ED1-D01D-40B4-8FF5-B9906088B7F0}"/>
                </a:ext>
              </a:extLst>
            </p:cNvPr>
            <p:cNvSpPr/>
            <p:nvPr/>
          </p:nvSpPr>
          <p:spPr>
            <a:xfrm>
              <a:off x="2885300" y="568410"/>
              <a:ext cx="4800603" cy="19988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9" name="Diagrama 8">
              <a:extLst>
                <a:ext uri="{FF2B5EF4-FFF2-40B4-BE49-F238E27FC236}">
                  <a16:creationId xmlns:a16="http://schemas.microsoft.com/office/drawing/2014/main" id="{10F98967-6116-4F78-BE84-FD7E3D9F0E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8402258"/>
                </p:ext>
              </p:extLst>
            </p:nvPr>
          </p:nvGraphicFramePr>
          <p:xfrm>
            <a:off x="3527167" y="568410"/>
            <a:ext cx="4035168" cy="19988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E127AA6F-2B44-4226-A08D-0EF5C5B70F22}"/>
                </a:ext>
              </a:extLst>
            </p:cNvPr>
            <p:cNvSpPr txBox="1"/>
            <p:nvPr/>
          </p:nvSpPr>
          <p:spPr>
            <a:xfrm rot="16200000">
              <a:off x="2581276" y="1413930"/>
              <a:ext cx="1104790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/>
                <a:t>SOFTWARE</a:t>
              </a:r>
              <a:endParaRPr lang="pt-BR" sz="1600" dirty="0"/>
            </a:p>
          </p:txBody>
        </p:sp>
        <p:graphicFrame>
          <p:nvGraphicFramePr>
            <p:cNvPr id="11" name="Diagrama 10">
              <a:extLst>
                <a:ext uri="{FF2B5EF4-FFF2-40B4-BE49-F238E27FC236}">
                  <a16:creationId xmlns:a16="http://schemas.microsoft.com/office/drawing/2014/main" id="{AF540D5A-A3AF-4446-B05B-E59F0FBD0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1174724"/>
                </p:ext>
              </p:extLst>
            </p:nvPr>
          </p:nvGraphicFramePr>
          <p:xfrm>
            <a:off x="3527167" y="2567229"/>
            <a:ext cx="4035168" cy="19988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A0A613F5-BF0F-4AFE-898A-595766D1A3AB}"/>
                </a:ext>
              </a:extLst>
            </p:cNvPr>
            <p:cNvSpPr txBox="1"/>
            <p:nvPr/>
          </p:nvSpPr>
          <p:spPr>
            <a:xfrm rot="16200000">
              <a:off x="2235734" y="3412750"/>
              <a:ext cx="1795876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BR" sz="1400" dirty="0"/>
                <a:t>VM ERLANG/OTP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7048E950-D743-48B5-874D-21B42AD9E3A0}"/>
                </a:ext>
              </a:extLst>
            </p:cNvPr>
            <p:cNvSpPr/>
            <p:nvPr/>
          </p:nvSpPr>
          <p:spPr>
            <a:xfrm>
              <a:off x="2885299" y="4581381"/>
              <a:ext cx="4800603" cy="15964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E3B29E3-A5B8-42F0-A3FE-238D77258A61}"/>
                </a:ext>
              </a:extLst>
            </p:cNvPr>
            <p:cNvSpPr txBox="1"/>
            <p:nvPr/>
          </p:nvSpPr>
          <p:spPr>
            <a:xfrm rot="16200000">
              <a:off x="2546830" y="5208855"/>
              <a:ext cx="1194558" cy="30777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1400" dirty="0"/>
                <a:t>HARDWARE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3B049D8-913A-4939-82BF-0AB19AF8B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714" y="5243614"/>
              <a:ext cx="693698" cy="69369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1580C15-A4F6-464C-8437-3B4948D4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412" y="5241847"/>
              <a:ext cx="693698" cy="693698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209421D-C804-458B-8566-6B2321BE0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656" y="5243614"/>
              <a:ext cx="693698" cy="693698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C464D44-5CA3-40D6-B02E-74290F06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08" y="5244883"/>
              <a:ext cx="693698" cy="693698"/>
            </a:xfrm>
            <a:prstGeom prst="rect">
              <a:avLst/>
            </a:prstGeom>
          </p:spPr>
        </p:pic>
        <p:sp>
          <p:nvSpPr>
            <p:cNvPr id="19" name="Seta: para Baixo 18">
              <a:extLst>
                <a:ext uri="{FF2B5EF4-FFF2-40B4-BE49-F238E27FC236}">
                  <a16:creationId xmlns:a16="http://schemas.microsoft.com/office/drawing/2014/main" id="{7ECCFE20-E54A-4E47-B8BA-DCAFCD2CC8F1}"/>
                </a:ext>
              </a:extLst>
            </p:cNvPr>
            <p:cNvSpPr/>
            <p:nvPr/>
          </p:nvSpPr>
          <p:spPr>
            <a:xfrm>
              <a:off x="4508907" y="4391728"/>
              <a:ext cx="569312" cy="87627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Seta: para Baixo 19">
              <a:extLst>
                <a:ext uri="{FF2B5EF4-FFF2-40B4-BE49-F238E27FC236}">
                  <a16:creationId xmlns:a16="http://schemas.microsoft.com/office/drawing/2014/main" id="{46D8452F-58DC-4EB4-B5D3-42F2C4B0E333}"/>
                </a:ext>
              </a:extLst>
            </p:cNvPr>
            <p:cNvSpPr/>
            <p:nvPr/>
          </p:nvSpPr>
          <p:spPr>
            <a:xfrm>
              <a:off x="5202605" y="4391728"/>
              <a:ext cx="569312" cy="87627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Seta: para Baixo 20">
              <a:extLst>
                <a:ext uri="{FF2B5EF4-FFF2-40B4-BE49-F238E27FC236}">
                  <a16:creationId xmlns:a16="http://schemas.microsoft.com/office/drawing/2014/main" id="{112CC556-19B6-42D2-9865-C28823076009}"/>
                </a:ext>
              </a:extLst>
            </p:cNvPr>
            <p:cNvSpPr/>
            <p:nvPr/>
          </p:nvSpPr>
          <p:spPr>
            <a:xfrm>
              <a:off x="5896303" y="4391728"/>
              <a:ext cx="569312" cy="87627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Seta: para Baixo 21">
              <a:extLst>
                <a:ext uri="{FF2B5EF4-FFF2-40B4-BE49-F238E27FC236}">
                  <a16:creationId xmlns:a16="http://schemas.microsoft.com/office/drawing/2014/main" id="{7CE9EFF9-1217-43C8-A15D-BC44AFDACB9E}"/>
                </a:ext>
              </a:extLst>
            </p:cNvPr>
            <p:cNvSpPr/>
            <p:nvPr/>
          </p:nvSpPr>
          <p:spPr>
            <a:xfrm>
              <a:off x="6590001" y="4395969"/>
              <a:ext cx="569312" cy="87627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4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707FAEE-96B1-4A38-AA9F-6754D458FFCC}"/>
              </a:ext>
            </a:extLst>
          </p:cNvPr>
          <p:cNvSpPr/>
          <p:nvPr/>
        </p:nvSpPr>
        <p:spPr>
          <a:xfrm>
            <a:off x="3058017" y="3610233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9A18939-9D1F-444A-9A4B-A6941FB13511}"/>
              </a:ext>
            </a:extLst>
          </p:cNvPr>
          <p:cNvSpPr/>
          <p:nvPr/>
        </p:nvSpPr>
        <p:spPr>
          <a:xfrm>
            <a:off x="370703" y="869092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525459E-B176-45B7-855A-FC58C3AA4905}"/>
              </a:ext>
            </a:extLst>
          </p:cNvPr>
          <p:cNvSpPr/>
          <p:nvPr/>
        </p:nvSpPr>
        <p:spPr>
          <a:xfrm>
            <a:off x="370703" y="1521939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096330-F686-4347-A646-970982545C4E}"/>
              </a:ext>
            </a:extLst>
          </p:cNvPr>
          <p:cNvSpPr/>
          <p:nvPr/>
        </p:nvSpPr>
        <p:spPr>
          <a:xfrm>
            <a:off x="370703" y="2259228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C984EC4-7617-402A-97DA-CB882A184188}"/>
              </a:ext>
            </a:extLst>
          </p:cNvPr>
          <p:cNvSpPr/>
          <p:nvPr/>
        </p:nvSpPr>
        <p:spPr>
          <a:xfrm>
            <a:off x="370703" y="2957386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F220F8-C231-452F-9C42-806934C7B262}"/>
              </a:ext>
            </a:extLst>
          </p:cNvPr>
          <p:cNvSpPr/>
          <p:nvPr/>
        </p:nvSpPr>
        <p:spPr>
          <a:xfrm>
            <a:off x="1064740" y="1520719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E480E6-B9AD-4FDC-AB49-23FCEC2E8E5D}"/>
              </a:ext>
            </a:extLst>
          </p:cNvPr>
          <p:cNvSpPr/>
          <p:nvPr/>
        </p:nvSpPr>
        <p:spPr>
          <a:xfrm>
            <a:off x="1054443" y="2947086"/>
            <a:ext cx="531340" cy="4819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6935B29-3591-4936-A235-E585367B18B1}"/>
              </a:ext>
            </a:extLst>
          </p:cNvPr>
          <p:cNvSpPr/>
          <p:nvPr/>
        </p:nvSpPr>
        <p:spPr>
          <a:xfrm>
            <a:off x="1054443" y="3576243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EFED94-B953-4EC4-B5FF-645159B19B6C}"/>
              </a:ext>
            </a:extLst>
          </p:cNvPr>
          <p:cNvSpPr/>
          <p:nvPr/>
        </p:nvSpPr>
        <p:spPr>
          <a:xfrm>
            <a:off x="1749919" y="2261288"/>
            <a:ext cx="531340" cy="4819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6F4E58C-8010-4149-8A5E-DA04CB2EB775}"/>
              </a:ext>
            </a:extLst>
          </p:cNvPr>
          <p:cNvSpPr/>
          <p:nvPr/>
        </p:nvSpPr>
        <p:spPr>
          <a:xfrm>
            <a:off x="1759807" y="1530689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3E3CC3F-AD48-4DBB-985F-E867D5C543D9}"/>
              </a:ext>
            </a:extLst>
          </p:cNvPr>
          <p:cNvSpPr/>
          <p:nvPr/>
        </p:nvSpPr>
        <p:spPr>
          <a:xfrm>
            <a:off x="1054443" y="2261288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F9F5D1A-C3F7-4164-888E-BCB0B94E017A}"/>
              </a:ext>
            </a:extLst>
          </p:cNvPr>
          <p:cNvSpPr/>
          <p:nvPr/>
        </p:nvSpPr>
        <p:spPr>
          <a:xfrm>
            <a:off x="1705434" y="4932801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AB96724-ECFD-4543-B065-6A180E28504C}"/>
              </a:ext>
            </a:extLst>
          </p:cNvPr>
          <p:cNvSpPr/>
          <p:nvPr/>
        </p:nvSpPr>
        <p:spPr>
          <a:xfrm>
            <a:off x="1054443" y="5577709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63B109A-B811-4447-BB89-B9031ADB7E81}"/>
              </a:ext>
            </a:extLst>
          </p:cNvPr>
          <p:cNvSpPr/>
          <p:nvPr/>
        </p:nvSpPr>
        <p:spPr>
          <a:xfrm>
            <a:off x="1759807" y="925532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4806155-9046-49EE-A2E3-184DE22E54F1}"/>
              </a:ext>
            </a:extLst>
          </p:cNvPr>
          <p:cNvSpPr/>
          <p:nvPr/>
        </p:nvSpPr>
        <p:spPr>
          <a:xfrm>
            <a:off x="370703" y="4264119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83AE5D-D37A-4C1E-BD2A-A71C450A5313}"/>
              </a:ext>
            </a:extLst>
          </p:cNvPr>
          <p:cNvSpPr/>
          <p:nvPr/>
        </p:nvSpPr>
        <p:spPr>
          <a:xfrm>
            <a:off x="1682578" y="2927262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F463AC7-3632-4C5B-9132-7FD8EDA766DE}"/>
              </a:ext>
            </a:extLst>
          </p:cNvPr>
          <p:cNvSpPr/>
          <p:nvPr/>
        </p:nvSpPr>
        <p:spPr>
          <a:xfrm>
            <a:off x="1054443" y="4279311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18582D2-D3F8-4DEC-9649-B6A4DCC2AAD8}"/>
              </a:ext>
            </a:extLst>
          </p:cNvPr>
          <p:cNvSpPr/>
          <p:nvPr/>
        </p:nvSpPr>
        <p:spPr>
          <a:xfrm>
            <a:off x="391298" y="3610233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E80859A-044C-4DB5-80BE-3166CE56C3B5}"/>
              </a:ext>
            </a:extLst>
          </p:cNvPr>
          <p:cNvSpPr/>
          <p:nvPr/>
        </p:nvSpPr>
        <p:spPr>
          <a:xfrm>
            <a:off x="1054443" y="870954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1A9269C-EA03-43D3-8FE2-10F59F0A8380}"/>
              </a:ext>
            </a:extLst>
          </p:cNvPr>
          <p:cNvSpPr/>
          <p:nvPr/>
        </p:nvSpPr>
        <p:spPr>
          <a:xfrm>
            <a:off x="2375926" y="3562878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6B877F9-5200-464F-B576-9620B66A6990}"/>
              </a:ext>
            </a:extLst>
          </p:cNvPr>
          <p:cNvSpPr/>
          <p:nvPr/>
        </p:nvSpPr>
        <p:spPr>
          <a:xfrm>
            <a:off x="2375926" y="4205689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4E557CA-CBD3-4DD9-BFE0-28CA3641CD08}"/>
              </a:ext>
            </a:extLst>
          </p:cNvPr>
          <p:cNvSpPr/>
          <p:nvPr/>
        </p:nvSpPr>
        <p:spPr>
          <a:xfrm>
            <a:off x="2434282" y="2927262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FEFC21-57BF-444C-A05F-DF7F7D99FA61}"/>
              </a:ext>
            </a:extLst>
          </p:cNvPr>
          <p:cNvSpPr/>
          <p:nvPr/>
        </p:nvSpPr>
        <p:spPr>
          <a:xfrm>
            <a:off x="3098051" y="2313401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E984CCC-8974-420E-8EB1-F80586322255}"/>
              </a:ext>
            </a:extLst>
          </p:cNvPr>
          <p:cNvSpPr/>
          <p:nvPr/>
        </p:nvSpPr>
        <p:spPr>
          <a:xfrm>
            <a:off x="3098051" y="2957386"/>
            <a:ext cx="531340" cy="4819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CCA3F88-6582-496B-AB7C-98CECDEB8E57}"/>
              </a:ext>
            </a:extLst>
          </p:cNvPr>
          <p:cNvSpPr/>
          <p:nvPr/>
        </p:nvSpPr>
        <p:spPr>
          <a:xfrm>
            <a:off x="1671661" y="3577069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546A0B3-C282-4474-98AA-3271C67DB110}"/>
              </a:ext>
            </a:extLst>
          </p:cNvPr>
          <p:cNvSpPr/>
          <p:nvPr/>
        </p:nvSpPr>
        <p:spPr>
          <a:xfrm>
            <a:off x="1064740" y="4921698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DAA6418-DE87-49C1-B026-2C6D179F82F0}"/>
              </a:ext>
            </a:extLst>
          </p:cNvPr>
          <p:cNvSpPr/>
          <p:nvPr/>
        </p:nvSpPr>
        <p:spPr>
          <a:xfrm>
            <a:off x="370703" y="4892720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301E398-5B2B-4A8C-A1E1-96691258B921}"/>
              </a:ext>
            </a:extLst>
          </p:cNvPr>
          <p:cNvSpPr/>
          <p:nvPr/>
        </p:nvSpPr>
        <p:spPr>
          <a:xfrm>
            <a:off x="2423985" y="2313401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5CC33AB2-AEB3-4A63-9B41-628C2CC2CF70}"/>
              </a:ext>
            </a:extLst>
          </p:cNvPr>
          <p:cNvSpPr/>
          <p:nvPr/>
        </p:nvSpPr>
        <p:spPr>
          <a:xfrm>
            <a:off x="2423985" y="1648837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66E4567-F93E-4F17-8D7C-3E07E810EF65}"/>
              </a:ext>
            </a:extLst>
          </p:cNvPr>
          <p:cNvSpPr/>
          <p:nvPr/>
        </p:nvSpPr>
        <p:spPr>
          <a:xfrm>
            <a:off x="2383134" y="4892720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74A04CBD-250B-442F-B65E-B257FE558CBC}"/>
              </a:ext>
            </a:extLst>
          </p:cNvPr>
          <p:cNvSpPr/>
          <p:nvPr/>
        </p:nvSpPr>
        <p:spPr>
          <a:xfrm>
            <a:off x="379626" y="5570852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4AD1BDF1-355B-4128-9F52-3F002EAF1349}"/>
              </a:ext>
            </a:extLst>
          </p:cNvPr>
          <p:cNvSpPr/>
          <p:nvPr/>
        </p:nvSpPr>
        <p:spPr>
          <a:xfrm>
            <a:off x="1687311" y="4254935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D310354-ACBE-498C-8C3E-31FA0DEBF4D7}"/>
              </a:ext>
            </a:extLst>
          </p:cNvPr>
          <p:cNvSpPr/>
          <p:nvPr/>
        </p:nvSpPr>
        <p:spPr>
          <a:xfrm>
            <a:off x="1687311" y="5553229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38D5C71-42D5-4F7E-894D-EC443C6A3457}"/>
              </a:ext>
            </a:extLst>
          </p:cNvPr>
          <p:cNvSpPr txBox="1"/>
          <p:nvPr/>
        </p:nvSpPr>
        <p:spPr>
          <a:xfrm>
            <a:off x="1283628" y="253859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AGUARDANDO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B2452D00-5EE4-4242-99DF-6A1E6A30677B}"/>
              </a:ext>
            </a:extLst>
          </p:cNvPr>
          <p:cNvCxnSpPr>
            <a:cxnSpLocks/>
          </p:cNvCxnSpPr>
          <p:nvPr/>
        </p:nvCxnSpPr>
        <p:spPr>
          <a:xfrm>
            <a:off x="5029200" y="303286"/>
            <a:ext cx="0" cy="562874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46045A1C-719A-412A-9802-B6666BCCD9BC}"/>
              </a:ext>
            </a:extLst>
          </p:cNvPr>
          <p:cNvSpPr/>
          <p:nvPr/>
        </p:nvSpPr>
        <p:spPr>
          <a:xfrm>
            <a:off x="6452548" y="807384"/>
            <a:ext cx="4016903" cy="72330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70882A88-F103-42FD-92DF-4C26BE1A7C06}"/>
              </a:ext>
            </a:extLst>
          </p:cNvPr>
          <p:cNvSpPr/>
          <p:nvPr/>
        </p:nvSpPr>
        <p:spPr>
          <a:xfrm>
            <a:off x="9447966" y="900470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2FDC6D2-A700-4D99-9CE0-5213014199C8}"/>
              </a:ext>
            </a:extLst>
          </p:cNvPr>
          <p:cNvSpPr/>
          <p:nvPr/>
        </p:nvSpPr>
        <p:spPr>
          <a:xfrm>
            <a:off x="8711645" y="910033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200473B-3F1B-4D6E-987B-C787B6555AA2}"/>
              </a:ext>
            </a:extLst>
          </p:cNvPr>
          <p:cNvSpPr/>
          <p:nvPr/>
        </p:nvSpPr>
        <p:spPr>
          <a:xfrm>
            <a:off x="8047781" y="919181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CA812FDC-1CD7-4AD1-A0C6-B49253E5227F}"/>
              </a:ext>
            </a:extLst>
          </p:cNvPr>
          <p:cNvSpPr/>
          <p:nvPr/>
        </p:nvSpPr>
        <p:spPr>
          <a:xfrm>
            <a:off x="7368209" y="928079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19D2B98-6044-4E56-855B-7872975E4041}"/>
              </a:ext>
            </a:extLst>
          </p:cNvPr>
          <p:cNvSpPr/>
          <p:nvPr/>
        </p:nvSpPr>
        <p:spPr>
          <a:xfrm>
            <a:off x="6667101" y="919181"/>
            <a:ext cx="531340" cy="4819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12A1608C-29F2-42CF-9BC3-1B05794F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494" y="711836"/>
            <a:ext cx="914400" cy="914400"/>
          </a:xfrm>
          <a:prstGeom prst="rect">
            <a:avLst/>
          </a:prstGeom>
        </p:spPr>
      </p:pic>
      <p:sp>
        <p:nvSpPr>
          <p:cNvPr id="50" name="Seta: Pentágono 49">
            <a:extLst>
              <a:ext uri="{FF2B5EF4-FFF2-40B4-BE49-F238E27FC236}">
                <a16:creationId xmlns:a16="http://schemas.microsoft.com/office/drawing/2014/main" id="{FB650E06-BC3A-4E73-B455-1F6F05C51ECD}"/>
              </a:ext>
            </a:extLst>
          </p:cNvPr>
          <p:cNvSpPr/>
          <p:nvPr/>
        </p:nvSpPr>
        <p:spPr>
          <a:xfrm>
            <a:off x="6452548" y="1974847"/>
            <a:ext cx="4016903" cy="72330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2DCBA8D6-1217-4D22-874D-53367DF4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494" y="1879299"/>
            <a:ext cx="914400" cy="914400"/>
          </a:xfrm>
          <a:prstGeom prst="rect">
            <a:avLst/>
          </a:prstGeom>
        </p:spPr>
      </p:pic>
      <p:sp>
        <p:nvSpPr>
          <p:cNvPr id="52" name="Seta: Pentágono 51">
            <a:extLst>
              <a:ext uri="{FF2B5EF4-FFF2-40B4-BE49-F238E27FC236}">
                <a16:creationId xmlns:a16="http://schemas.microsoft.com/office/drawing/2014/main" id="{AAD819DD-884A-4D4F-9412-35CD9F5BE540}"/>
              </a:ext>
            </a:extLst>
          </p:cNvPr>
          <p:cNvSpPr/>
          <p:nvPr/>
        </p:nvSpPr>
        <p:spPr>
          <a:xfrm>
            <a:off x="6466833" y="3018906"/>
            <a:ext cx="4016903" cy="72330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4FD51889-878C-435F-9C63-0D808588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779" y="2923358"/>
            <a:ext cx="914400" cy="914400"/>
          </a:xfrm>
          <a:prstGeom prst="rect">
            <a:avLst/>
          </a:prstGeom>
        </p:spPr>
      </p:pic>
      <p:sp>
        <p:nvSpPr>
          <p:cNvPr id="54" name="Seta: Pentágono 53">
            <a:extLst>
              <a:ext uri="{FF2B5EF4-FFF2-40B4-BE49-F238E27FC236}">
                <a16:creationId xmlns:a16="http://schemas.microsoft.com/office/drawing/2014/main" id="{41E0FF47-07BE-41DC-AEB2-08BC209E101B}"/>
              </a:ext>
            </a:extLst>
          </p:cNvPr>
          <p:cNvSpPr/>
          <p:nvPr/>
        </p:nvSpPr>
        <p:spPr>
          <a:xfrm>
            <a:off x="6455312" y="5119322"/>
            <a:ext cx="4016903" cy="723305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3DC70D5A-1D78-4161-B334-4843243A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258" y="5023774"/>
            <a:ext cx="914400" cy="914400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876CC2F1-C193-4B0E-8F12-070F0CF1D42B}"/>
              </a:ext>
            </a:extLst>
          </p:cNvPr>
          <p:cNvSpPr txBox="1"/>
          <p:nvPr/>
        </p:nvSpPr>
        <p:spPr>
          <a:xfrm>
            <a:off x="7954932" y="399193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...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520E2B32-602F-4B76-9B3F-129CD1C0FD61}"/>
              </a:ext>
            </a:extLst>
          </p:cNvPr>
          <p:cNvSpPr/>
          <p:nvPr/>
        </p:nvSpPr>
        <p:spPr>
          <a:xfrm>
            <a:off x="9450793" y="3102222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0F542466-8912-4BDD-B5FF-0A54A10C5B39}"/>
              </a:ext>
            </a:extLst>
          </p:cNvPr>
          <p:cNvSpPr/>
          <p:nvPr/>
        </p:nvSpPr>
        <p:spPr>
          <a:xfrm>
            <a:off x="7332438" y="5240017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CE3E1893-CFA9-43CB-86FF-A81FF1BD7479}"/>
              </a:ext>
            </a:extLst>
          </p:cNvPr>
          <p:cNvSpPr/>
          <p:nvPr/>
        </p:nvSpPr>
        <p:spPr>
          <a:xfrm>
            <a:off x="8049556" y="2123135"/>
            <a:ext cx="531340" cy="481914"/>
          </a:xfrm>
          <a:prstGeom prst="rect">
            <a:avLst/>
          </a:prstGeom>
          <a:solidFill>
            <a:srgbClr val="00B0F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ED4CF564-51F1-424C-83AC-77777EC91713}"/>
              </a:ext>
            </a:extLst>
          </p:cNvPr>
          <p:cNvSpPr/>
          <p:nvPr/>
        </p:nvSpPr>
        <p:spPr>
          <a:xfrm>
            <a:off x="9450793" y="2108843"/>
            <a:ext cx="531340" cy="4819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622AE6CB-9C49-4416-96F8-F359735AA44D}"/>
              </a:ext>
            </a:extLst>
          </p:cNvPr>
          <p:cNvSpPr/>
          <p:nvPr/>
        </p:nvSpPr>
        <p:spPr>
          <a:xfrm>
            <a:off x="8728163" y="2108845"/>
            <a:ext cx="531340" cy="4819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CFF0A66F-3251-453D-98D9-05D37FDCF347}"/>
              </a:ext>
            </a:extLst>
          </p:cNvPr>
          <p:cNvSpPr/>
          <p:nvPr/>
        </p:nvSpPr>
        <p:spPr>
          <a:xfrm>
            <a:off x="8728163" y="3099260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0B0D39DF-9113-4EB8-8F1D-3A8071779561}"/>
              </a:ext>
            </a:extLst>
          </p:cNvPr>
          <p:cNvSpPr/>
          <p:nvPr/>
        </p:nvSpPr>
        <p:spPr>
          <a:xfrm>
            <a:off x="8057157" y="3117658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34B98AD1-71BE-4A94-9215-62374FD96789}"/>
              </a:ext>
            </a:extLst>
          </p:cNvPr>
          <p:cNvSpPr/>
          <p:nvPr/>
        </p:nvSpPr>
        <p:spPr>
          <a:xfrm>
            <a:off x="9469692" y="5240017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6FD2C08C-73D8-4315-A940-7E7243E41AEA}"/>
              </a:ext>
            </a:extLst>
          </p:cNvPr>
          <p:cNvSpPr/>
          <p:nvPr/>
        </p:nvSpPr>
        <p:spPr>
          <a:xfrm>
            <a:off x="8075489" y="5216316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251CBF93-64FF-44A8-A8A6-EE29FF78FADE}"/>
              </a:ext>
            </a:extLst>
          </p:cNvPr>
          <p:cNvSpPr/>
          <p:nvPr/>
        </p:nvSpPr>
        <p:spPr>
          <a:xfrm>
            <a:off x="8802832" y="5216316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2CDF1AB-5460-4F1A-941B-B6BD709B38F1}"/>
              </a:ext>
            </a:extLst>
          </p:cNvPr>
          <p:cNvSpPr/>
          <p:nvPr/>
        </p:nvSpPr>
        <p:spPr>
          <a:xfrm>
            <a:off x="6671776" y="5240017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AE482ACE-0B30-4ECE-B336-D8DBF29212DB}"/>
              </a:ext>
            </a:extLst>
          </p:cNvPr>
          <p:cNvSpPr/>
          <p:nvPr/>
        </p:nvSpPr>
        <p:spPr>
          <a:xfrm>
            <a:off x="7331828" y="3117658"/>
            <a:ext cx="531340" cy="48191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EF8A77EA-C951-4EFD-8E1D-FB3B9BACCAB9}"/>
              </a:ext>
            </a:extLst>
          </p:cNvPr>
          <p:cNvSpPr/>
          <p:nvPr/>
        </p:nvSpPr>
        <p:spPr>
          <a:xfrm>
            <a:off x="6641591" y="3099260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EC6C3E16-D409-4FB2-92E2-0C7C4C53A3D2}"/>
              </a:ext>
            </a:extLst>
          </p:cNvPr>
          <p:cNvSpPr/>
          <p:nvPr/>
        </p:nvSpPr>
        <p:spPr>
          <a:xfrm>
            <a:off x="7347078" y="2108843"/>
            <a:ext cx="531340" cy="481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5D97FBB8-82BE-4763-BCD0-5A47D6F5D969}"/>
              </a:ext>
            </a:extLst>
          </p:cNvPr>
          <p:cNvSpPr/>
          <p:nvPr/>
        </p:nvSpPr>
        <p:spPr>
          <a:xfrm>
            <a:off x="6671711" y="2101960"/>
            <a:ext cx="531340" cy="4819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@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FD1C2BC6-FF7E-4E41-BF06-FFF856C2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07" y="3424483"/>
            <a:ext cx="800763" cy="800763"/>
          </a:xfrm>
          <a:prstGeom prst="rect">
            <a:avLst/>
          </a:prstGeom>
        </p:spPr>
      </p:pic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6046329D-E28D-4EC1-8D3E-DF9A3EAE3EBD}"/>
              </a:ext>
            </a:extLst>
          </p:cNvPr>
          <p:cNvCxnSpPr>
            <a:cxnSpLocks/>
          </p:cNvCxnSpPr>
          <p:nvPr/>
        </p:nvCxnSpPr>
        <p:spPr>
          <a:xfrm flipV="1">
            <a:off x="3201994" y="4279311"/>
            <a:ext cx="1304596" cy="816719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08DFA1D0-9750-4B37-9782-550035E7B98F}"/>
              </a:ext>
            </a:extLst>
          </p:cNvPr>
          <p:cNvCxnSpPr>
            <a:cxnSpLocks/>
          </p:cNvCxnSpPr>
          <p:nvPr/>
        </p:nvCxnSpPr>
        <p:spPr>
          <a:xfrm>
            <a:off x="5512182" y="4286753"/>
            <a:ext cx="845709" cy="737021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021220A0-38A0-4FB4-9260-C093D9BF8D52}"/>
              </a:ext>
            </a:extLst>
          </p:cNvPr>
          <p:cNvSpPr txBox="1"/>
          <p:nvPr/>
        </p:nvSpPr>
        <p:spPr>
          <a:xfrm>
            <a:off x="6170100" y="23658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EM FILA DE EXECUÇÃO</a:t>
            </a:r>
          </a:p>
        </p:txBody>
      </p:sp>
    </p:spTree>
    <p:extLst>
      <p:ext uri="{BB962C8B-B14F-4D97-AF65-F5344CB8AC3E}">
        <p14:creationId xmlns:p14="http://schemas.microsoft.com/office/powerpoint/2010/main" val="24246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A360F-8F81-4368-B5CA-0796D22A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de caso: </a:t>
            </a:r>
            <a:r>
              <a:rPr lang="pt-BR" dirty="0" err="1"/>
              <a:t>cta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0811E-B93C-4B90-B4E1-765752F4D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742487" cy="3124201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Simulação de controle de tráfego</a:t>
            </a:r>
          </a:p>
          <a:p>
            <a:r>
              <a:rPr lang="pt-BR" sz="2800" dirty="0"/>
              <a:t>Ambiente de 10 ruas verticais com 10 ruas horizontais = 100 semáforos</a:t>
            </a:r>
          </a:p>
          <a:p>
            <a:r>
              <a:rPr lang="pt-BR" sz="2800" dirty="0"/>
              <a:t>Ciclos de 90 segundos</a:t>
            </a:r>
          </a:p>
          <a:p>
            <a:r>
              <a:rPr lang="pt-BR" sz="2800" dirty="0"/>
              <a:t>Simulações com 2000 ciclos</a:t>
            </a:r>
          </a:p>
          <a:p>
            <a:r>
              <a:rPr lang="pt-BR" sz="2800" dirty="0"/>
              <a:t>Ambientes Linux de 1, 2, 4 e 8 </a:t>
            </a:r>
            <a:r>
              <a:rPr lang="pt-BR" sz="2800" dirty="0" err="1"/>
              <a:t>cpus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1E1B84-DCE9-4F12-9639-6A8A4238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500736"/>
            <a:ext cx="5860256" cy="18153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79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53F2E1-AA70-4F52-9E84-EE79734F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50" y="225492"/>
            <a:ext cx="11424900" cy="6407016"/>
          </a:xfrm>
          <a:prstGeom prst="rect">
            <a:avLst/>
          </a:prstGeom>
        </p:spPr>
      </p:pic>
      <p:pic>
        <p:nvPicPr>
          <p:cNvPr id="5" name="Gráfico 4" descr="Seta: curva no sentido horário">
            <a:extLst>
              <a:ext uri="{FF2B5EF4-FFF2-40B4-BE49-F238E27FC236}">
                <a16:creationId xmlns:a16="http://schemas.microsoft.com/office/drawing/2014/main" id="{4DA9896E-F880-4FC0-8EC4-D647A6A0E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96917">
            <a:off x="3704795" y="2493523"/>
            <a:ext cx="1310979" cy="1310979"/>
          </a:xfrm>
          <a:prstGeom prst="rect">
            <a:avLst/>
          </a:prstGeom>
        </p:spPr>
      </p:pic>
      <p:pic>
        <p:nvPicPr>
          <p:cNvPr id="7" name="Gráfico 6" descr="Seta: curva no sentido horário">
            <a:extLst>
              <a:ext uri="{FF2B5EF4-FFF2-40B4-BE49-F238E27FC236}">
                <a16:creationId xmlns:a16="http://schemas.microsoft.com/office/drawing/2014/main" id="{BF85EE7D-1A6A-4413-89A6-601CD431E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808030">
            <a:off x="6077794" y="3278892"/>
            <a:ext cx="1310979" cy="1310979"/>
          </a:xfrm>
          <a:prstGeom prst="rect">
            <a:avLst/>
          </a:prstGeom>
        </p:spPr>
      </p:pic>
      <p:pic>
        <p:nvPicPr>
          <p:cNvPr id="10" name="Gráfico 9" descr="Seta: curva no sentido horário">
            <a:extLst>
              <a:ext uri="{FF2B5EF4-FFF2-40B4-BE49-F238E27FC236}">
                <a16:creationId xmlns:a16="http://schemas.microsoft.com/office/drawing/2014/main" id="{E00EE1DE-9E2A-437A-86E4-4D6A51D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252181">
            <a:off x="6122196" y="-1318169"/>
            <a:ext cx="2761459" cy="6576679"/>
          </a:xfrm>
          <a:prstGeom prst="rect">
            <a:avLst/>
          </a:prstGeom>
        </p:spPr>
      </p:pic>
      <p:pic>
        <p:nvPicPr>
          <p:cNvPr id="8" name="Gráfico 7" descr="Seta: curva no sentido horário">
            <a:extLst>
              <a:ext uri="{FF2B5EF4-FFF2-40B4-BE49-F238E27FC236}">
                <a16:creationId xmlns:a16="http://schemas.microsoft.com/office/drawing/2014/main" id="{856AB1EA-1D02-4F06-9A57-82679882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794975">
            <a:off x="8468957" y="3946768"/>
            <a:ext cx="1310979" cy="131097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824CF7-E92D-40F9-93D1-FCC655421152}"/>
              </a:ext>
            </a:extLst>
          </p:cNvPr>
          <p:cNvSpPr txBox="1"/>
          <p:nvPr/>
        </p:nvSpPr>
        <p:spPr>
          <a:xfrm>
            <a:off x="3889642" y="2578165"/>
            <a:ext cx="9412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37,13%</a:t>
            </a:r>
          </a:p>
        </p:txBody>
      </p:sp>
      <p:pic>
        <p:nvPicPr>
          <p:cNvPr id="12" name="Gráfico 11" descr="Seta: curva no sentido horário">
            <a:extLst>
              <a:ext uri="{FF2B5EF4-FFF2-40B4-BE49-F238E27FC236}">
                <a16:creationId xmlns:a16="http://schemas.microsoft.com/office/drawing/2014/main" id="{C6DD691E-63FB-4212-8D1A-1BFE41DD9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252181">
            <a:off x="4917702" y="172437"/>
            <a:ext cx="1690598" cy="454890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FDB76F-E604-4927-94C4-A1E6C2D1F327}"/>
              </a:ext>
            </a:extLst>
          </p:cNvPr>
          <p:cNvSpPr txBox="1"/>
          <p:nvPr/>
        </p:nvSpPr>
        <p:spPr>
          <a:xfrm>
            <a:off x="6258679" y="3397508"/>
            <a:ext cx="9412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36,59%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DFD42EE-73B1-4171-86CA-8DB7D4A3A801}"/>
              </a:ext>
            </a:extLst>
          </p:cNvPr>
          <p:cNvSpPr txBox="1"/>
          <p:nvPr/>
        </p:nvSpPr>
        <p:spPr>
          <a:xfrm>
            <a:off x="8687251" y="4075598"/>
            <a:ext cx="9412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32,95%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35F4D6-602E-48FF-9005-CE3E897CB49A}"/>
              </a:ext>
            </a:extLst>
          </p:cNvPr>
          <p:cNvSpPr txBox="1"/>
          <p:nvPr/>
        </p:nvSpPr>
        <p:spPr>
          <a:xfrm>
            <a:off x="5535269" y="1994029"/>
            <a:ext cx="9412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60,13%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634980B-6579-48AA-B3B7-05DF71A8F5E7}"/>
              </a:ext>
            </a:extLst>
          </p:cNvPr>
          <p:cNvSpPr txBox="1"/>
          <p:nvPr/>
        </p:nvSpPr>
        <p:spPr>
          <a:xfrm>
            <a:off x="7502925" y="1347618"/>
            <a:ext cx="9412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73,27%</a:t>
            </a:r>
          </a:p>
        </p:txBody>
      </p:sp>
    </p:spTree>
    <p:extLst>
      <p:ext uri="{BB962C8B-B14F-4D97-AF65-F5344CB8AC3E}">
        <p14:creationId xmlns:p14="http://schemas.microsoft.com/office/powerpoint/2010/main" val="7696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DC74DD-7395-42E2-ABE0-B471EBAB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05" y="149292"/>
            <a:ext cx="10913009" cy="65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4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19D26DC-5148-4B3C-93D6-7BB356FEE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52" y="91263"/>
            <a:ext cx="11106095" cy="66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9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F3E27E-8B03-49C7-A0F2-40B28690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9" y="161992"/>
            <a:ext cx="11926022" cy="65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2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59856DA-3E8C-468F-AEC0-3F764CA1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9" y="96033"/>
            <a:ext cx="10663162" cy="66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F7A30-F656-4BBC-8C48-B3B61EC9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7FC8EF-C52A-44C9-BEC6-E1679213F9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Limite da Lei de Moore</a:t>
            </a:r>
          </a:p>
          <a:p>
            <a:r>
              <a:rPr lang="pt-BR" sz="2400" dirty="0"/>
              <a:t>Múltiplos núcleos (</a:t>
            </a:r>
            <a:r>
              <a:rPr lang="pt-BR" sz="2400" i="1" dirty="0"/>
              <a:t>Multicore)</a:t>
            </a:r>
            <a:endParaRPr lang="pt-BR" sz="2400" dirty="0"/>
          </a:p>
          <a:p>
            <a:r>
              <a:rPr lang="pt-BR" sz="2400" dirty="0"/>
              <a:t>Dificuldades computacionais em programação paralela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1BA856-08A8-4125-9BC9-5479D5B13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87" r="23585"/>
          <a:stretch/>
        </p:blipFill>
        <p:spPr>
          <a:xfrm>
            <a:off x="6907426" y="1989438"/>
            <a:ext cx="4269206" cy="35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3416CC-0B13-4E3D-A5A3-592FDEE7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0"/>
            <a:ext cx="5547353" cy="33343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CCCEC5-BE8C-4773-963B-F72E8BC7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49" y="0"/>
            <a:ext cx="5547352" cy="33343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893E23-7D07-43F0-8110-2DC98046B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429000"/>
            <a:ext cx="5547353" cy="33269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1EBDCC-F7B0-494D-856F-34C948DDA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43" y="3429000"/>
            <a:ext cx="551735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808EC24-AD85-4B18-9009-C8BC547F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002465E-FD43-4491-942E-54B36226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86001"/>
            <a:ext cx="9905998" cy="3505200"/>
          </a:xfrm>
        </p:spPr>
        <p:txBody>
          <a:bodyPr>
            <a:normAutofit/>
          </a:bodyPr>
          <a:lstStyle/>
          <a:p>
            <a:r>
              <a:rPr lang="pt-BR" sz="3200" dirty="0"/>
              <a:t>Tempo de execução do programa reduz em função do número de </a:t>
            </a:r>
            <a:r>
              <a:rPr lang="pt-BR" sz="3200" dirty="0" err="1"/>
              <a:t>cpus</a:t>
            </a:r>
            <a:endParaRPr lang="pt-BR" sz="3200" dirty="0"/>
          </a:p>
          <a:p>
            <a:r>
              <a:rPr lang="pt-BR" sz="3200" dirty="0"/>
              <a:t>Ocupação de </a:t>
            </a:r>
            <a:r>
              <a:rPr lang="pt-BR" sz="3200" dirty="0" err="1"/>
              <a:t>cpus</a:t>
            </a:r>
            <a:r>
              <a:rPr lang="pt-BR" sz="3200" dirty="0"/>
              <a:t> alta e balanceada</a:t>
            </a:r>
          </a:p>
          <a:p>
            <a:r>
              <a:rPr lang="pt-BR" sz="3200" dirty="0"/>
              <a:t>Consumo de memória equivalente</a:t>
            </a:r>
          </a:p>
          <a:p>
            <a:r>
              <a:rPr lang="pt-BR" sz="3200" dirty="0"/>
              <a:t>transparente para o programador</a:t>
            </a:r>
            <a:endParaRPr lang="pt-BR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396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B32FB-0929-4A66-BE5D-A22719F1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futuros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61B0A1-9DAB-4EB4-8820-68FAC619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Mais testes de estresse dos núcleos</a:t>
            </a:r>
          </a:p>
          <a:p>
            <a:r>
              <a:rPr lang="pt-BR" sz="2800" dirty="0"/>
              <a:t>Comparativos com outros modelos multicore como: </a:t>
            </a:r>
            <a:r>
              <a:rPr lang="pt-BR" sz="2800" dirty="0" err="1"/>
              <a:t>akka</a:t>
            </a:r>
            <a:r>
              <a:rPr lang="pt-BR" sz="2800" dirty="0"/>
              <a:t> e go</a:t>
            </a:r>
          </a:p>
          <a:p>
            <a:r>
              <a:rPr lang="pt-BR" sz="2800" dirty="0"/>
              <a:t>Aprimoramento do framework para garantia de determinismo</a:t>
            </a:r>
          </a:p>
        </p:txBody>
      </p:sp>
    </p:spTree>
    <p:extLst>
      <p:ext uri="{BB962C8B-B14F-4D97-AF65-F5344CB8AC3E}">
        <p14:creationId xmlns:p14="http://schemas.microsoft.com/office/powerpoint/2010/main" val="22123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B32FB-0929-4A66-BE5D-A22719F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3" y="609600"/>
            <a:ext cx="10182438" cy="1905000"/>
          </a:xfrm>
        </p:spPr>
        <p:txBody>
          <a:bodyPr/>
          <a:lstStyle/>
          <a:p>
            <a:r>
              <a:rPr lang="pt-BR" dirty="0"/>
              <a:t>DESAFIO: </a:t>
            </a:r>
            <a:r>
              <a:rPr lang="pt-BR" dirty="0" err="1"/>
              <a:t>Sunway</a:t>
            </a:r>
            <a:r>
              <a:rPr lang="pt-BR" dirty="0"/>
              <a:t> </a:t>
            </a:r>
            <a:r>
              <a:rPr lang="pt-BR" dirty="0" err="1"/>
              <a:t>TaihuLight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61B0A1-9DAB-4EB4-8820-68FAC619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5568306" cy="3124201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/>
              <a:t>93,000 trilhões de cálculos por segundo</a:t>
            </a:r>
          </a:p>
          <a:p>
            <a:r>
              <a:rPr lang="pt-BR" sz="2800" dirty="0"/>
              <a:t>2x mais rápido que seu antecessor</a:t>
            </a:r>
          </a:p>
          <a:p>
            <a:r>
              <a:rPr lang="pt-BR" sz="2800" dirty="0"/>
              <a:t>10.5 milhões de cores e 40960 nós</a:t>
            </a:r>
          </a:p>
          <a:p>
            <a:r>
              <a:rPr lang="pt-BR" sz="2800" dirty="0"/>
              <a:t>Rodando em Linux</a:t>
            </a:r>
          </a:p>
          <a:p>
            <a:r>
              <a:rPr lang="pt-BR" sz="2800" dirty="0"/>
              <a:t>Desafio: Poder dispor de todo este poder de processamento de maneira 100% transparente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C4F5F7-A879-4D82-9090-1F93290B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6" t="20597" r="32847"/>
          <a:stretch/>
        </p:blipFill>
        <p:spPr>
          <a:xfrm>
            <a:off x="7216345" y="787400"/>
            <a:ext cx="4448433" cy="5283200"/>
          </a:xfrm>
          <a:prstGeom prst="rect">
            <a:avLst/>
          </a:prstGeom>
        </p:spPr>
      </p:pic>
      <p:sp>
        <p:nvSpPr>
          <p:cNvPr id="8" name="Explosão: 14 Pontos 7">
            <a:extLst>
              <a:ext uri="{FF2B5EF4-FFF2-40B4-BE49-F238E27FC236}">
                <a16:creationId xmlns:a16="http://schemas.microsoft.com/office/drawing/2014/main" id="{E3ED725C-6D24-4233-903F-F11F24A7C838}"/>
              </a:ext>
            </a:extLst>
          </p:cNvPr>
          <p:cNvSpPr/>
          <p:nvPr/>
        </p:nvSpPr>
        <p:spPr>
          <a:xfrm rot="20918444">
            <a:off x="298303" y="4720646"/>
            <a:ext cx="1179595" cy="963827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2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5E6ECAA-F9D3-4AA7-BFD1-14CE4DCEF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405345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5E6ECAA-F9D3-4AA7-BFD1-14CE4DCEF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408697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5EC381-AFC3-4E44-989D-305608DD9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não sequencial</a:t>
            </a:r>
          </a:p>
          <a:p>
            <a:r>
              <a:rPr lang="pt-BR" sz="2000" dirty="0"/>
              <a:t>Naturalmente desacoplado</a:t>
            </a:r>
          </a:p>
          <a:p>
            <a:r>
              <a:rPr lang="pt-BR" sz="2000" dirty="0"/>
              <a:t>Naturalmente distribuído</a:t>
            </a:r>
          </a:p>
          <a:p>
            <a:r>
              <a:rPr lang="pt-BR" sz="2000" dirty="0"/>
              <a:t>Mecanismo de notificações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19F407-9EA5-42B6-AF24-36F6B76F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PON – Paradigma orientado a notificações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71BAF01-FCF5-4601-8E55-0326E20BC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110" y="2667000"/>
            <a:ext cx="4531806" cy="3124200"/>
          </a:xfrm>
          <a:solidFill>
            <a:schemeClr val="tx1"/>
          </a:solidFill>
        </p:spPr>
      </p:pic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EA74BBE1-AAF2-4390-8DDD-E0931416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04" y="0"/>
            <a:ext cx="9859212" cy="679688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896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02F43-1F58-4A1B-9D81-94BF4D8F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LingPon</a:t>
            </a:r>
            <a:r>
              <a:rPr lang="pt-BR" dirty="0"/>
              <a:t> – A Linguagem de programação do PON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E50B27-F87E-4E5C-9E4C-34B70591ED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Baseado no PON</a:t>
            </a:r>
          </a:p>
          <a:p>
            <a:r>
              <a:rPr lang="pt-BR" dirty="0"/>
              <a:t>Programação Imperativa</a:t>
            </a:r>
          </a:p>
          <a:p>
            <a:r>
              <a:rPr lang="pt-BR" dirty="0"/>
              <a:t>Programação Declarativa</a:t>
            </a:r>
          </a:p>
          <a:p>
            <a:r>
              <a:rPr lang="pt-BR" dirty="0"/>
              <a:t>Várias materializações</a:t>
            </a:r>
          </a:p>
          <a:p>
            <a:r>
              <a:rPr lang="pt-BR" dirty="0"/>
              <a:t>Nenhuma multicore (até então)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195C0F-B6C0-4472-B7FB-A9F25E827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3" y="628650"/>
            <a:ext cx="6153150" cy="17907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7FD014-8F70-46B2-B58E-288FF733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96" y="1300162"/>
            <a:ext cx="6381750" cy="1943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E1DA32-D562-4E49-AD25-CB48A684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398" y="152400"/>
            <a:ext cx="76009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1117C-F1C3-4D78-8EDD-423BCA3A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desenvolver uma materialização multicore para </a:t>
            </a:r>
            <a:r>
              <a:rPr lang="pt-BR" dirty="0" err="1"/>
              <a:t>LingPON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B742C0-D034-489B-9E75-2B52856C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39" y="538419"/>
            <a:ext cx="3247595" cy="30944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504DE5-CDD8-4F94-A6C3-9726A7BC8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51" y="812585"/>
            <a:ext cx="3876675" cy="14763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1435A2-1CCE-47C3-9194-8F97B40E5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567244"/>
            <a:ext cx="5114925" cy="14763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3FB03F-FAFC-4CF1-84E9-A5A4371F5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788" y="4720152"/>
            <a:ext cx="3705225" cy="14954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48120E-2B56-4F36-874A-326617C60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983" y="3802405"/>
            <a:ext cx="4762500" cy="28860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0F99FFC-C49C-4A49-9321-B0E61417F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584" y="1020444"/>
            <a:ext cx="8337084" cy="47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A7DDE5-3805-4B4C-9155-204E1525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3" y="1421027"/>
            <a:ext cx="8686800" cy="335635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Existe alguma tecnologia </a:t>
            </a:r>
            <a:r>
              <a:rPr lang="pt-BR"/>
              <a:t>multicore existente </a:t>
            </a:r>
            <a:r>
              <a:rPr lang="pt-BR" dirty="0"/>
              <a:t>que possa ser aproveitada?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49A50B-B3C2-4E69-A748-75069A650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Pergunta do milhão!</a:t>
            </a:r>
          </a:p>
        </p:txBody>
      </p:sp>
    </p:spTree>
    <p:extLst>
      <p:ext uri="{BB962C8B-B14F-4D97-AF65-F5344CB8AC3E}">
        <p14:creationId xmlns:p14="http://schemas.microsoft.com/office/powerpoint/2010/main" val="24779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849F1A2D-247C-49F2-857C-D3A34B977534}"/>
              </a:ext>
            </a:extLst>
          </p:cNvPr>
          <p:cNvGrpSpPr/>
          <p:nvPr/>
        </p:nvGrpSpPr>
        <p:grpSpPr>
          <a:xfrm>
            <a:off x="2704070" y="456822"/>
            <a:ext cx="6783860" cy="5944356"/>
            <a:chOff x="2704070" y="456822"/>
            <a:chExt cx="6783860" cy="5944356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19086CE-A78C-4EEA-854B-6092CBF6387C}"/>
                </a:ext>
              </a:extLst>
            </p:cNvPr>
            <p:cNvSpPr/>
            <p:nvPr/>
          </p:nvSpPr>
          <p:spPr>
            <a:xfrm>
              <a:off x="2704070" y="456822"/>
              <a:ext cx="6783860" cy="59443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DAA750A-8872-42A0-9C22-04C4B81FD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4070" y="456822"/>
              <a:ext cx="6783860" cy="594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88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FCA19-BF38-D049-9F9A-2ACEC40A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ERLANG/OTP e BEAM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E650BF-0EE8-E446-941A-21F5DD1D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Criado pela Ericsson, mas tornado público em Open </a:t>
            </a:r>
            <a:r>
              <a:rPr lang="pt-BR" dirty="0" err="1"/>
              <a:t>Source</a:t>
            </a:r>
            <a:r>
              <a:rPr lang="pt-BR" dirty="0"/>
              <a:t> desde 1996</a:t>
            </a:r>
          </a:p>
          <a:p>
            <a:r>
              <a:rPr lang="pt-BR" dirty="0"/>
              <a:t>concorrência, distribuição e tolerância a falhas.</a:t>
            </a:r>
          </a:p>
          <a:p>
            <a:r>
              <a:rPr lang="pt-BR" dirty="0"/>
              <a:t>usado em vários grandes sistemas de mercado e acadêmico</a:t>
            </a:r>
          </a:p>
          <a:p>
            <a:r>
              <a:rPr lang="pt-BR" dirty="0"/>
              <a:t>Ampla coleção de bibliotecas (OTP)</a:t>
            </a:r>
          </a:p>
          <a:p>
            <a:r>
              <a:rPr lang="pt-BR" dirty="0"/>
              <a:t>Máquina virtual otimizada para cada ambiente (BEAM)</a:t>
            </a:r>
          </a:p>
        </p:txBody>
      </p:sp>
    </p:spTree>
    <p:extLst>
      <p:ext uri="{BB962C8B-B14F-4D97-AF65-F5344CB8AC3E}">
        <p14:creationId xmlns:p14="http://schemas.microsoft.com/office/powerpoint/2010/main" val="2989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Malha</Template>
  <TotalTime>575</TotalTime>
  <Words>678</Words>
  <Application>Microsoft Office PowerPoint</Application>
  <PresentationFormat>Widescreen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Arial</vt:lpstr>
      <vt:lpstr>Century Gothic</vt:lpstr>
      <vt:lpstr>Malha</vt:lpstr>
      <vt:lpstr>LINGPON</vt:lpstr>
      <vt:lpstr>MOTIVAÇÃO: LIMITE dA LEI de MOORE</vt:lpstr>
      <vt:lpstr>MOTIVAÇÃO</vt:lpstr>
      <vt:lpstr>PON – Paradigma orientado a notificações</vt:lpstr>
      <vt:lpstr>LingPon – A Linguagem de programação do PON</vt:lpstr>
      <vt:lpstr>desenvolver uma materialização multicore para LingPON</vt:lpstr>
      <vt:lpstr>Existe alguma tecnologia multicore existente que possa ser aproveitada?</vt:lpstr>
      <vt:lpstr>Apresentação do PowerPoint</vt:lpstr>
      <vt:lpstr>ERLANG/OTP e BEAM</vt:lpstr>
      <vt:lpstr>Sabia que Você já utilizou erlang/otp hoje?</vt:lpstr>
      <vt:lpstr>MODELO DE ATORES – o elo entre lingpon e erlang</vt:lpstr>
      <vt:lpstr>1º DESAFIO: ELEMENTOS PON COMO ATORES</vt:lpstr>
      <vt:lpstr>Pon expresso em atores - fbe</vt:lpstr>
      <vt:lpstr>Pon expresso em atores – agentes lógicos</vt:lpstr>
      <vt:lpstr>Apresentação do PowerPoint</vt:lpstr>
      <vt:lpstr>2º DESAFIO: Implementar eM ERLANG - linguagem funcional</vt:lpstr>
      <vt:lpstr>Solução: ELixir</vt:lpstr>
      <vt:lpstr>BEAM + Erlang/otp + SIMULATOR NOP</vt:lpstr>
      <vt:lpstr>Framework nop_elixir</vt:lpstr>
      <vt:lpstr>3º DESAFIO: compilar lingpon para o framework nop elixir</vt:lpstr>
      <vt:lpstr>Grafo PON</vt:lpstr>
      <vt:lpstr>Resumo das contribuições</vt:lpstr>
      <vt:lpstr>Apresentação do PowerPoint</vt:lpstr>
      <vt:lpstr>Estudo de caso: cta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Trabalhos futuros</vt:lpstr>
      <vt:lpstr>DESAFIO: Sunway TaihuLight</vt:lpstr>
      <vt:lpstr>Perguntas?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 Distribuído</dc:title>
  <dc:creator>Fabio Negrini</dc:creator>
  <cp:lastModifiedBy>Fábio Negrini</cp:lastModifiedBy>
  <cp:revision>95</cp:revision>
  <dcterms:created xsi:type="dcterms:W3CDTF">2018-12-18T12:33:25Z</dcterms:created>
  <dcterms:modified xsi:type="dcterms:W3CDTF">2019-05-09T15:43:04Z</dcterms:modified>
</cp:coreProperties>
</file>